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2" r:id="rId3"/>
    <p:sldId id="263" r:id="rId4"/>
    <p:sldId id="264" r:id="rId5"/>
    <p:sldId id="265" r:id="rId6"/>
    <p:sldId id="266" r:id="rId7"/>
    <p:sldId id="267" r:id="rId8"/>
    <p:sldId id="269" r:id="rId9"/>
    <p:sldId id="260" r:id="rId10"/>
    <p:sldId id="257" r:id="rId11"/>
    <p:sldId id="258"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206" autoAdjust="0"/>
    <p:restoredTop sz="94660"/>
  </p:normalViewPr>
  <p:slideViewPr>
    <p:cSldViewPr snapToGrid="0">
      <p:cViewPr varScale="1">
        <p:scale>
          <a:sx n="103" d="100"/>
          <a:sy n="103"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1143000" y="685800"/>
            <a:ext cx="4572000" cy="3429000"/>
          </a:xfrm>
          <a:prstGeom prst="rect">
            <a:avLst/>
          </a:prstGeom>
        </p:spPr>
        <p:txBody>
          <a:bodyPr/>
          <a:lstStyle/>
          <a:p>
            <a:endParaRPr/>
          </a:p>
        </p:txBody>
      </p:sp>
      <p:sp>
        <p:nvSpPr>
          <p:cNvPr id="183" name="Shape 1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88300123"/>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4" name="Screen Shot 2564-06-14 at 05.52.05.png" descr="Screen Shot 2564-06-14 at 05.52.05.png"/>
          <p:cNvPicPr>
            <a:picLocks noChangeAspect="1"/>
          </p:cNvPicPr>
          <p:nvPr/>
        </p:nvPicPr>
        <p:blipFill>
          <a:blip r:embed="rId2">
            <a:extLst/>
          </a:blip>
          <a:stretch>
            <a:fillRect/>
          </a:stretch>
        </p:blipFill>
        <p:spPr>
          <a:xfrm>
            <a:off x="7677701" y="2201715"/>
            <a:ext cx="2917550" cy="1187292"/>
          </a:xfrm>
          <a:prstGeom prst="rect">
            <a:avLst/>
          </a:prstGeom>
          <a:ln w="12700">
            <a:miter lim="400000"/>
          </a:ln>
        </p:spPr>
      </p:pic>
      <p:sp>
        <p:nvSpPr>
          <p:cNvPr id="25" name="Body Level One…"/>
          <p:cNvSpPr txBox="1">
            <a:spLocks noGrp="1"/>
          </p:cNvSpPr>
          <p:nvPr>
            <p:ph type="body" sz="quarter" idx="1" hasCustomPrompt="1"/>
          </p:nvPr>
        </p:nvSpPr>
        <p:spPr>
          <a:xfrm>
            <a:off x="7074568" y="3530355"/>
            <a:ext cx="4039481" cy="897266"/>
          </a:xfrm>
          <a:prstGeom prst="rect">
            <a:avLst/>
          </a:prstGeom>
        </p:spPr>
        <p:txBody>
          <a:bodyPr/>
          <a:lstStyle>
            <a:lvl1pPr marL="0" indent="0" algn="ctr">
              <a:buSzTx/>
              <a:buFontTx/>
              <a:buNone/>
              <a:defRPr sz="5400">
                <a:solidFill>
                  <a:srgbClr val="54595F"/>
                </a:solidFill>
                <a:latin typeface="NT Bold"/>
                <a:ea typeface="NT Bold"/>
                <a:cs typeface="NT Bold"/>
                <a:sym typeface="NT Bold"/>
              </a:defRPr>
            </a:lvl1pPr>
            <a:lvl2pPr marL="971550" indent="-514350" algn="ctr">
              <a:buFontTx/>
              <a:defRPr sz="5400">
                <a:solidFill>
                  <a:srgbClr val="54595F"/>
                </a:solidFill>
                <a:latin typeface="NT Bold"/>
                <a:ea typeface="NT Bold"/>
                <a:cs typeface="NT Bold"/>
                <a:sym typeface="NT Bold"/>
              </a:defRPr>
            </a:lvl2pPr>
            <a:lvl3pPr marL="1531619" indent="-617219" algn="ctr">
              <a:buFontTx/>
              <a:defRPr sz="5400">
                <a:solidFill>
                  <a:srgbClr val="54595F"/>
                </a:solidFill>
                <a:latin typeface="NT Bold"/>
                <a:ea typeface="NT Bold"/>
                <a:cs typeface="NT Bold"/>
                <a:sym typeface="NT Bold"/>
              </a:defRPr>
            </a:lvl3pPr>
            <a:lvl4pPr marL="2057400" indent="-685800" algn="ctr">
              <a:buFontTx/>
              <a:defRPr sz="5400">
                <a:solidFill>
                  <a:srgbClr val="54595F"/>
                </a:solidFill>
                <a:latin typeface="NT Bold"/>
                <a:ea typeface="NT Bold"/>
                <a:cs typeface="NT Bold"/>
                <a:sym typeface="NT Bold"/>
              </a:defRPr>
            </a:lvl4pPr>
            <a:lvl5pPr marL="2514600" indent="-685800" algn="ctr">
              <a:buFontTx/>
              <a:defRPr sz="5400">
                <a:solidFill>
                  <a:srgbClr val="54595F"/>
                </a:solidFill>
                <a:latin typeface="NT Bold"/>
                <a:ea typeface="NT Bold"/>
                <a:cs typeface="NT Bold"/>
                <a:sym typeface="NT Bold"/>
              </a:defRPr>
            </a:lvl5pPr>
          </a:lstStyle>
          <a:p>
            <a:r>
              <a:rPr dirty="0"/>
              <a:t>Heading </a:t>
            </a:r>
            <a:r>
              <a:rPr dirty="0" err="1"/>
              <a:t>หัวเรื่อง</a:t>
            </a:r>
            <a:endParaRPr dirty="0"/>
          </a:p>
          <a:p>
            <a:pPr lvl="1"/>
            <a:endParaRPr dirty="0"/>
          </a:p>
          <a:p>
            <a:pPr lvl="2"/>
            <a:endParaRPr dirty="0"/>
          </a:p>
          <a:p>
            <a:pPr lvl="3"/>
            <a:endParaRPr dirty="0"/>
          </a:p>
          <a:p>
            <a:pPr lvl="4"/>
            <a:endParaRPr dirty="0"/>
          </a:p>
        </p:txBody>
      </p:sp>
      <p:pic>
        <p:nvPicPr>
          <p:cNvPr id="26" name="Picture 9" descr="Picture 9"/>
          <p:cNvPicPr>
            <a:picLocks noChangeAspect="1"/>
          </p:cNvPicPr>
          <p:nvPr/>
        </p:nvPicPr>
        <p:blipFill>
          <a:blip r:embed="rId3">
            <a:extLst/>
          </a:blip>
          <a:stretch>
            <a:fillRect/>
          </a:stretch>
        </p:blipFill>
        <p:spPr>
          <a:xfrm>
            <a:off x="512433" y="1514231"/>
            <a:ext cx="5074917" cy="3829540"/>
          </a:xfrm>
          <a:prstGeom prst="rect">
            <a:avLst/>
          </a:prstGeom>
          <a:ln w="12700">
            <a:miter lim="400000"/>
          </a:ln>
        </p:spPr>
      </p:pic>
      <p:sp>
        <p:nvSpPr>
          <p:cNvPr id="27" name="© National Telecom All Rights Reserved"/>
          <p:cNvSpPr txBox="1"/>
          <p:nvPr/>
        </p:nvSpPr>
        <p:spPr>
          <a:xfrm>
            <a:off x="10461700" y="6620166"/>
            <a:ext cx="1588212"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rgbClr val="FFE511"/>
        </a:solidFill>
        <a:effectLst/>
      </p:bgPr>
    </p:bg>
    <p:spTree>
      <p:nvGrpSpPr>
        <p:cNvPr id="1" name=""/>
        <p:cNvGrpSpPr/>
        <p:nvPr/>
      </p:nvGrpSpPr>
      <p:grpSpPr>
        <a:xfrm>
          <a:off x="0" y="0"/>
          <a:ext cx="0" cy="0"/>
          <a:chOff x="0" y="0"/>
          <a:chExt cx="0" cy="0"/>
        </a:xfrm>
      </p:grpSpPr>
      <p:sp>
        <p:nvSpPr>
          <p:cNvPr id="157" name="© National Telecom All Rights Reserved"/>
          <p:cNvSpPr txBox="1"/>
          <p:nvPr/>
        </p:nvSpPr>
        <p:spPr>
          <a:xfrm>
            <a:off x="9996231" y="6622298"/>
            <a:ext cx="1588212"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sp>
        <p:nvSpPr>
          <p:cNvPr id="161" name="Slide Number"/>
          <p:cNvSpPr txBox="1">
            <a:spLocks noGrp="1"/>
          </p:cNvSpPr>
          <p:nvPr>
            <p:ph type="sldNum" sz="quarter" idx="2"/>
          </p:nvPr>
        </p:nvSpPr>
        <p:spPr>
          <a:xfrm>
            <a:off x="11778242" y="6562613"/>
            <a:ext cx="193295" cy="218441"/>
          </a:xfrm>
          <a:prstGeom prst="rect">
            <a:avLst/>
          </a:prstGeom>
        </p:spPr>
        <p:txBody>
          <a:bodyPr/>
          <a:lstStyle>
            <a:lvl1pPr>
              <a:defRPr>
                <a:solidFill>
                  <a:srgbClr val="000000"/>
                </a:solidFill>
              </a:defRPr>
            </a:lvl1pPr>
          </a:lstStyle>
          <a:p>
            <a:fld id="{86CB4B4D-7CA3-9044-876B-883B54F8677D}" type="slidenum">
              <a:t>‹#›</a:t>
            </a:fld>
            <a:endParaRPr/>
          </a:p>
        </p:txBody>
      </p:sp>
      <p:sp>
        <p:nvSpPr>
          <p:cNvPr id="18" name="Freeform 17"/>
          <p:cNvSpPr/>
          <p:nvPr userDrawn="1"/>
        </p:nvSpPr>
        <p:spPr>
          <a:xfrm>
            <a:off x="0" y="206435"/>
            <a:ext cx="8988828" cy="828000"/>
          </a:xfrm>
          <a:custGeom>
            <a:avLst/>
            <a:gdLst>
              <a:gd name="connsiteX0" fmla="*/ 0 w 8988828"/>
              <a:gd name="connsiteY0" fmla="*/ 0 h 828000"/>
              <a:gd name="connsiteX1" fmla="*/ 8574828 w 8988828"/>
              <a:gd name="connsiteY1" fmla="*/ 0 h 828000"/>
              <a:gd name="connsiteX2" fmla="*/ 8988828 w 8988828"/>
              <a:gd name="connsiteY2" fmla="*/ 414000 h 828000"/>
              <a:gd name="connsiteX3" fmla="*/ 8574828 w 8988828"/>
              <a:gd name="connsiteY3" fmla="*/ 828000 h 828000"/>
              <a:gd name="connsiteX4" fmla="*/ 0 w 8988828"/>
              <a:gd name="connsiteY4" fmla="*/ 82800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8828" h="828000">
                <a:moveTo>
                  <a:pt x="0" y="0"/>
                </a:moveTo>
                <a:lnTo>
                  <a:pt x="8574828" y="0"/>
                </a:lnTo>
                <a:cubicBezTo>
                  <a:pt x="8803474" y="0"/>
                  <a:pt x="8988828" y="185354"/>
                  <a:pt x="8988828" y="414000"/>
                </a:cubicBezTo>
                <a:cubicBezTo>
                  <a:pt x="8988828" y="642646"/>
                  <a:pt x="8803474" y="828000"/>
                  <a:pt x="8574828" y="828000"/>
                </a:cubicBezTo>
                <a:lnTo>
                  <a:pt x="0" y="828000"/>
                </a:lnTo>
                <a:close/>
              </a:path>
            </a:pathLst>
          </a:cu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h-TH" sz="2800" b="0" i="0" u="none" strike="noStrike" cap="none" spc="0" normalizeH="0" baseline="0">
              <a:ln>
                <a:noFill/>
              </a:ln>
              <a:solidFill>
                <a:srgbClr val="000000"/>
              </a:solidFill>
              <a:effectLst/>
              <a:uFillTx/>
              <a:latin typeface="+mn-lt"/>
              <a:ea typeface="+mn-ea"/>
              <a:cs typeface="+mn-cs"/>
              <a:sym typeface="Calibri"/>
            </a:endParaRPr>
          </a:p>
        </p:txBody>
      </p:sp>
      <p:sp>
        <p:nvSpPr>
          <p:cNvPr id="17" name="Freeform 16"/>
          <p:cNvSpPr/>
          <p:nvPr userDrawn="1"/>
        </p:nvSpPr>
        <p:spPr>
          <a:xfrm>
            <a:off x="9071952" y="206435"/>
            <a:ext cx="3120049" cy="828000"/>
          </a:xfrm>
          <a:custGeom>
            <a:avLst/>
            <a:gdLst>
              <a:gd name="connsiteX0" fmla="*/ 414000 w 3120049"/>
              <a:gd name="connsiteY0" fmla="*/ 0 h 828000"/>
              <a:gd name="connsiteX1" fmla="*/ 3120049 w 3120049"/>
              <a:gd name="connsiteY1" fmla="*/ 0 h 828000"/>
              <a:gd name="connsiteX2" fmla="*/ 3120049 w 3120049"/>
              <a:gd name="connsiteY2" fmla="*/ 828000 h 828000"/>
              <a:gd name="connsiteX3" fmla="*/ 414000 w 3120049"/>
              <a:gd name="connsiteY3" fmla="*/ 828000 h 828000"/>
              <a:gd name="connsiteX4" fmla="*/ 0 w 3120049"/>
              <a:gd name="connsiteY4" fmla="*/ 414000 h 828000"/>
              <a:gd name="connsiteX5" fmla="*/ 414000 w 3120049"/>
              <a:gd name="connsiteY5" fmla="*/ 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0049" h="828000">
                <a:moveTo>
                  <a:pt x="414000" y="0"/>
                </a:moveTo>
                <a:lnTo>
                  <a:pt x="3120049" y="0"/>
                </a:lnTo>
                <a:lnTo>
                  <a:pt x="3120049" y="828000"/>
                </a:lnTo>
                <a:lnTo>
                  <a:pt x="414000" y="828000"/>
                </a:lnTo>
                <a:cubicBezTo>
                  <a:pt x="185354" y="828000"/>
                  <a:pt x="0" y="642646"/>
                  <a:pt x="0" y="414000"/>
                </a:cubicBezTo>
                <a:cubicBezTo>
                  <a:pt x="0" y="185354"/>
                  <a:pt x="185354" y="0"/>
                  <a:pt x="414000" y="0"/>
                </a:cubicBezTo>
                <a:close/>
              </a:path>
            </a:pathLst>
          </a:cu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h-TH" sz="2800" b="0" i="0" u="none" strike="noStrike" cap="none" spc="0" normalizeH="0" baseline="0">
              <a:ln>
                <a:noFill/>
              </a:ln>
              <a:solidFill>
                <a:srgbClr val="000000"/>
              </a:solidFill>
              <a:effectLst/>
              <a:uFillTx/>
              <a:latin typeface="+mn-lt"/>
              <a:ea typeface="+mn-ea"/>
              <a:cs typeface="+mn-cs"/>
              <a:sym typeface="Calibri"/>
            </a:endParaRPr>
          </a:p>
        </p:txBody>
      </p:sp>
      <p:sp>
        <p:nvSpPr>
          <p:cNvPr id="160" name="Body Level One…"/>
          <p:cNvSpPr txBox="1">
            <a:spLocks noGrp="1"/>
          </p:cNvSpPr>
          <p:nvPr>
            <p:ph type="body" sz="quarter" idx="1" hasCustomPrompt="1"/>
          </p:nvPr>
        </p:nvSpPr>
        <p:spPr>
          <a:xfrm>
            <a:off x="358944" y="265308"/>
            <a:ext cx="3955144" cy="725103"/>
          </a:xfrm>
          <a:prstGeom prst="rect">
            <a:avLst/>
          </a:prstGeom>
        </p:spPr>
        <p:txBody>
          <a:bodyPr anchor="ctr"/>
          <a:lstStyle>
            <a:lvl1pPr marL="0" indent="0">
              <a:buSzTx/>
              <a:buFontTx/>
              <a:buNone/>
              <a:defRPr sz="3000">
                <a:latin typeface="NT Bold"/>
                <a:ea typeface="NT Bold"/>
                <a:cs typeface="NT Bold"/>
                <a:sym typeface="NT Bold"/>
              </a:defRPr>
            </a:lvl1pPr>
            <a:lvl2pPr marL="742950" indent="-285750">
              <a:buFontTx/>
              <a:defRPr sz="3000">
                <a:latin typeface="NT Bold"/>
                <a:ea typeface="NT Bold"/>
                <a:cs typeface="NT Bold"/>
                <a:sym typeface="NT Bold"/>
              </a:defRPr>
            </a:lvl2pPr>
            <a:lvl3pPr marL="914400" indent="0">
              <a:buFontTx/>
              <a:buNone/>
              <a:defRPr sz="3000">
                <a:latin typeface="NT Bold"/>
                <a:ea typeface="NT Bold"/>
                <a:cs typeface="NT Bold"/>
                <a:sym typeface="NT Bold"/>
              </a:defRPr>
            </a:lvl3pPr>
            <a:lvl4pPr marL="1371600" indent="0">
              <a:buFontTx/>
              <a:buNone/>
              <a:defRPr sz="3000">
                <a:latin typeface="NT Bold"/>
                <a:ea typeface="NT Bold"/>
                <a:cs typeface="NT Bold"/>
                <a:sym typeface="NT Bold"/>
              </a:defRPr>
            </a:lvl4pPr>
            <a:lvl5pPr marL="1828800" indent="0">
              <a:buFontTx/>
              <a:buNone/>
              <a:defRPr sz="3000">
                <a:latin typeface="NT Bold"/>
                <a:ea typeface="NT Bold"/>
                <a:cs typeface="NT Bold"/>
                <a:sym typeface="NT Bold"/>
              </a:defRPr>
            </a:lvl5pPr>
          </a:lstStyle>
          <a:p>
            <a:r>
              <a:rPr dirty="0"/>
              <a:t>Heading </a:t>
            </a:r>
            <a:r>
              <a:rPr dirty="0" err="1"/>
              <a:t>หัว</a:t>
            </a:r>
            <a:r>
              <a:rPr dirty="0" err="1" smtClean="0"/>
              <a:t>เรื่อ</a:t>
            </a:r>
            <a:r>
              <a:rPr lang="th-TH" dirty="0" smtClean="0"/>
              <a:t>ง</a:t>
            </a:r>
            <a:endParaRPr dirty="0"/>
          </a:p>
        </p:txBody>
      </p:sp>
      <p:pic>
        <p:nvPicPr>
          <p:cNvPr id="11" name="Image" descr="Image"/>
          <p:cNvPicPr>
            <a:picLocks noChangeAspect="1"/>
          </p:cNvPicPr>
          <p:nvPr userDrawn="1"/>
        </p:nvPicPr>
        <p:blipFill>
          <a:blip r:embed="rId2">
            <a:extLst/>
          </a:blip>
          <a:stretch>
            <a:fillRect/>
          </a:stretch>
        </p:blipFill>
        <p:spPr>
          <a:xfrm>
            <a:off x="150562" y="6446437"/>
            <a:ext cx="793460" cy="317502"/>
          </a:xfrm>
          <a:prstGeom prst="rect">
            <a:avLst/>
          </a:prstGeom>
          <a:ln w="12700">
            <a:miter lim="400000"/>
          </a:ln>
        </p:spPr>
      </p:pic>
      <p:sp>
        <p:nvSpPr>
          <p:cNvPr id="12" name="Text Placeholder 15"/>
          <p:cNvSpPr>
            <a:spLocks noGrp="1"/>
          </p:cNvSpPr>
          <p:nvPr>
            <p:ph type="body" sz="half" idx="21" hasCustomPrompt="1"/>
          </p:nvPr>
        </p:nvSpPr>
        <p:spPr>
          <a:xfrm>
            <a:off x="605632" y="1485366"/>
            <a:ext cx="11028649" cy="4574966"/>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NT Regular"/>
                <a:ea typeface="NT Regular"/>
                <a:cs typeface="NT Regular"/>
                <a:sym typeface="NT Regular"/>
              </a:defRPr>
            </a:lvl1pPr>
          </a:lstStyle>
          <a:p>
            <a:r>
              <a:rPr dirty="0" err="1"/>
              <a:t>Pellentesque</a:t>
            </a:r>
            <a:r>
              <a:rPr dirty="0"/>
              <a:t> semper </a:t>
            </a:r>
            <a:r>
              <a:rPr dirty="0" err="1"/>
              <a:t>purus</a:t>
            </a:r>
            <a:r>
              <a:rPr dirty="0"/>
              <a:t> </a:t>
            </a:r>
            <a:r>
              <a:rPr dirty="0" err="1"/>
              <a:t>ut</a:t>
            </a:r>
            <a:r>
              <a:rPr dirty="0"/>
              <a:t> </a:t>
            </a:r>
            <a:r>
              <a:rPr dirty="0" err="1"/>
              <a:t>sollicitudin</a:t>
            </a:r>
            <a:r>
              <a:rPr dirty="0"/>
              <a:t> </a:t>
            </a:r>
            <a:r>
              <a:rPr dirty="0" err="1"/>
              <a:t>posuere</a:t>
            </a:r>
            <a:r>
              <a:rPr dirty="0"/>
              <a:t>. </a:t>
            </a:r>
            <a:r>
              <a:rPr dirty="0" err="1"/>
              <a:t>Praesent</a:t>
            </a:r>
            <a:r>
              <a:rPr dirty="0"/>
              <a:t> </a:t>
            </a:r>
            <a:r>
              <a:rPr dirty="0" err="1"/>
              <a:t>placerat</a:t>
            </a:r>
            <a:r>
              <a:rPr dirty="0"/>
              <a:t> </a:t>
            </a:r>
            <a:r>
              <a:rPr dirty="0" err="1"/>
              <a:t>ullamcorper</a:t>
            </a:r>
            <a:r>
              <a:rPr dirty="0"/>
              <a:t> </a:t>
            </a:r>
            <a:r>
              <a:rPr dirty="0" err="1"/>
              <a:t>bibendum</a:t>
            </a:r>
            <a:r>
              <a:rPr dirty="0"/>
              <a:t>. </a:t>
            </a:r>
            <a:r>
              <a:rPr dirty="0" err="1"/>
              <a:t>Proin</a:t>
            </a:r>
            <a:r>
              <a:rPr dirty="0"/>
              <a:t> </a:t>
            </a:r>
            <a:r>
              <a:rPr dirty="0" err="1"/>
              <a:t>en</a:t>
            </a:r>
            <a:r>
              <a:rPr dirty="0"/>
              <a:t> </a:t>
            </a:r>
            <a:r>
              <a:rPr dirty="0" err="1"/>
              <a:t>pretium</a:t>
            </a:r>
            <a:r>
              <a:rPr dirty="0"/>
              <a:t> </a:t>
            </a:r>
            <a:r>
              <a:rPr dirty="0" err="1"/>
              <a:t>lacinia</a:t>
            </a:r>
            <a:r>
              <a:rPr dirty="0"/>
              <a:t> </a:t>
            </a:r>
            <a:r>
              <a:rPr dirty="0" err="1"/>
              <a:t>tellus</a:t>
            </a:r>
            <a:r>
              <a:rPr dirty="0"/>
              <a:t>. </a:t>
            </a:r>
            <a:r>
              <a:rPr dirty="0" err="1"/>
              <a:t>Curabitur</a:t>
            </a:r>
            <a:r>
              <a:rPr dirty="0"/>
              <a:t> vitae </a:t>
            </a:r>
            <a:r>
              <a:rPr dirty="0" err="1"/>
              <a:t>metus</a:t>
            </a:r>
            <a:r>
              <a:rPr dirty="0"/>
              <a:t> la </a:t>
            </a:r>
            <a:r>
              <a:rPr dirty="0" err="1"/>
              <a:t>en</a:t>
            </a:r>
            <a:r>
              <a:rPr dirty="0"/>
              <a:t> </a:t>
            </a:r>
            <a:r>
              <a:rPr dirty="0" err="1"/>
              <a:t>volutpat</a:t>
            </a:r>
            <a:r>
              <a:rPr dirty="0"/>
              <a:t>, convallis </a:t>
            </a:r>
            <a:r>
              <a:rPr dirty="0" err="1"/>
              <a:t>nisl</a:t>
            </a:r>
            <a:r>
              <a:rPr dirty="0"/>
              <a:t> porta, </a:t>
            </a:r>
            <a:r>
              <a:rPr dirty="0" err="1"/>
              <a:t>rutrum</a:t>
            </a:r>
            <a:r>
              <a:rPr dirty="0"/>
              <a:t> </a:t>
            </a:r>
            <a:r>
              <a:rPr dirty="0" err="1"/>
              <a:t>urna</a:t>
            </a:r>
            <a:r>
              <a:rPr dirty="0"/>
              <a:t>. </a:t>
            </a:r>
            <a:r>
              <a:rPr dirty="0" err="1"/>
              <a:t>Sus</a:t>
            </a:r>
            <a:r>
              <a:rPr dirty="0"/>
              <a:t> a </a:t>
            </a:r>
            <a:r>
              <a:rPr dirty="0" err="1"/>
              <a:t>suspendisse</a:t>
            </a:r>
            <a:r>
              <a:rPr dirty="0"/>
              <a:t> </a:t>
            </a:r>
            <a:r>
              <a:rPr dirty="0" err="1"/>
              <a:t>finibus</a:t>
            </a:r>
            <a:r>
              <a:rPr dirty="0"/>
              <a:t> </a:t>
            </a:r>
            <a:r>
              <a:rPr dirty="0" err="1"/>
              <a:t>mattis</a:t>
            </a:r>
            <a:r>
              <a:rPr dirty="0"/>
              <a:t> </a:t>
            </a:r>
            <a:r>
              <a:rPr dirty="0" err="1"/>
              <a:t>tincidunt</a:t>
            </a:r>
            <a:r>
              <a:rPr dirty="0"/>
              <a:t>. </a:t>
            </a:r>
            <a:r>
              <a:rPr dirty="0" err="1"/>
              <a:t>Sed</a:t>
            </a:r>
            <a:r>
              <a:rPr dirty="0"/>
              <a:t> quam </a:t>
            </a:r>
            <a:r>
              <a:rPr dirty="0" err="1"/>
              <a:t>massa</a:t>
            </a:r>
            <a:r>
              <a:rPr dirty="0"/>
              <a:t>, </a:t>
            </a:r>
            <a:r>
              <a:rPr dirty="0" err="1"/>
              <a:t>elementum</a:t>
            </a:r>
            <a:r>
              <a:rPr dirty="0"/>
              <a:t> et convallis </a:t>
            </a:r>
            <a:r>
              <a:rPr dirty="0" err="1"/>
              <a:t>dapibus</a:t>
            </a:r>
            <a:r>
              <a:rPr dirty="0" smtClean="0"/>
              <a:t>.</a:t>
            </a:r>
            <a:endParaRPr lang="th-TH" dirty="0" smtClean="0"/>
          </a:p>
          <a:p>
            <a:r>
              <a:rPr lang="en-US" dirty="0" err="1" smtClean="0"/>
              <a:t>Pellentesque</a:t>
            </a:r>
            <a:r>
              <a:rPr lang="en-US" dirty="0" smtClean="0"/>
              <a:t> semper </a:t>
            </a:r>
            <a:r>
              <a:rPr lang="en-US" dirty="0" err="1" smtClean="0"/>
              <a:t>purus</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posuere</a:t>
            </a:r>
            <a:r>
              <a:rPr lang="en-US" dirty="0" smtClean="0"/>
              <a:t>. </a:t>
            </a:r>
            <a:r>
              <a:rPr lang="en-US" dirty="0" err="1" smtClean="0"/>
              <a:t>Praesent</a:t>
            </a:r>
            <a:r>
              <a:rPr lang="en-US" dirty="0" smtClean="0"/>
              <a:t> </a:t>
            </a:r>
            <a:r>
              <a:rPr lang="en-US" dirty="0" err="1" smtClean="0"/>
              <a:t>placerat</a:t>
            </a:r>
            <a:r>
              <a:rPr lang="en-US" dirty="0" smtClean="0"/>
              <a:t> </a:t>
            </a:r>
            <a:r>
              <a:rPr lang="en-US" dirty="0" err="1" smtClean="0"/>
              <a:t>ullamcorper</a:t>
            </a:r>
            <a:r>
              <a:rPr lang="en-US" dirty="0" smtClean="0"/>
              <a:t> </a:t>
            </a:r>
            <a:r>
              <a:rPr lang="en-US" dirty="0" err="1" smtClean="0"/>
              <a:t>bibendum</a:t>
            </a:r>
            <a:r>
              <a:rPr lang="en-US" dirty="0" smtClean="0"/>
              <a:t>. </a:t>
            </a:r>
            <a:r>
              <a:rPr lang="en-US" dirty="0" err="1" smtClean="0"/>
              <a:t>Proin</a:t>
            </a:r>
            <a:r>
              <a:rPr lang="en-US" dirty="0" smtClean="0"/>
              <a:t> </a:t>
            </a:r>
            <a:r>
              <a:rPr lang="en-US" dirty="0" err="1" smtClean="0"/>
              <a:t>en</a:t>
            </a:r>
            <a:r>
              <a:rPr lang="en-US" dirty="0" smtClean="0"/>
              <a:t> </a:t>
            </a:r>
            <a:r>
              <a:rPr lang="en-US" dirty="0" err="1" smtClean="0"/>
              <a:t>pretium</a:t>
            </a:r>
            <a:r>
              <a:rPr lang="en-US" dirty="0" smtClean="0"/>
              <a:t> </a:t>
            </a:r>
            <a:r>
              <a:rPr lang="en-US" dirty="0" err="1" smtClean="0"/>
              <a:t>lacinia</a:t>
            </a:r>
            <a:r>
              <a:rPr lang="en-US" dirty="0" smtClean="0"/>
              <a:t> </a:t>
            </a:r>
            <a:r>
              <a:rPr lang="en-US" dirty="0" err="1" smtClean="0"/>
              <a:t>tellus</a:t>
            </a:r>
            <a:r>
              <a:rPr lang="en-US" dirty="0" smtClean="0"/>
              <a:t>. </a:t>
            </a:r>
            <a:r>
              <a:rPr lang="en-US" dirty="0" err="1" smtClean="0"/>
              <a:t>Curabitur</a:t>
            </a:r>
            <a:r>
              <a:rPr lang="en-US" dirty="0" smtClean="0"/>
              <a:t> vitae </a:t>
            </a:r>
            <a:r>
              <a:rPr lang="en-US" dirty="0" err="1" smtClean="0"/>
              <a:t>metus</a:t>
            </a:r>
            <a:r>
              <a:rPr lang="en-US" dirty="0" smtClean="0"/>
              <a:t> la </a:t>
            </a:r>
            <a:r>
              <a:rPr lang="en-US" dirty="0" err="1" smtClean="0"/>
              <a:t>en</a:t>
            </a:r>
            <a:r>
              <a:rPr lang="en-US" dirty="0" smtClean="0"/>
              <a:t> </a:t>
            </a:r>
            <a:r>
              <a:rPr lang="en-US" dirty="0" err="1" smtClean="0"/>
              <a:t>volutpat</a:t>
            </a:r>
            <a:r>
              <a:rPr lang="en-US" dirty="0" smtClean="0"/>
              <a:t>, convallis </a:t>
            </a:r>
            <a:r>
              <a:rPr lang="en-US" dirty="0" err="1" smtClean="0"/>
              <a:t>nisl</a:t>
            </a:r>
            <a:r>
              <a:rPr lang="en-US" dirty="0" smtClean="0"/>
              <a:t> porta, </a:t>
            </a:r>
            <a:r>
              <a:rPr lang="en-US" dirty="0" err="1" smtClean="0"/>
              <a:t>rutrum</a:t>
            </a:r>
            <a:r>
              <a:rPr lang="en-US" dirty="0" smtClean="0"/>
              <a:t> </a:t>
            </a:r>
            <a:r>
              <a:rPr lang="en-US" dirty="0" err="1" smtClean="0"/>
              <a:t>urna</a:t>
            </a:r>
            <a:r>
              <a:rPr lang="en-US" dirty="0" smtClean="0"/>
              <a:t>. </a:t>
            </a:r>
            <a:r>
              <a:rPr lang="en-US" dirty="0" err="1" smtClean="0"/>
              <a:t>Sus</a:t>
            </a:r>
            <a:r>
              <a:rPr lang="en-US" dirty="0" smtClean="0"/>
              <a:t> a </a:t>
            </a:r>
            <a:r>
              <a:rPr lang="en-US" dirty="0" err="1" smtClean="0"/>
              <a:t>suspendisse</a:t>
            </a:r>
            <a:r>
              <a:rPr lang="en-US" dirty="0" smtClean="0"/>
              <a:t> </a:t>
            </a:r>
            <a:r>
              <a:rPr lang="en-US" dirty="0" err="1" smtClean="0"/>
              <a:t>finibus</a:t>
            </a:r>
            <a:r>
              <a:rPr lang="en-US" dirty="0" smtClean="0"/>
              <a:t> </a:t>
            </a:r>
            <a:r>
              <a:rPr lang="en-US" dirty="0" err="1" smtClean="0"/>
              <a:t>mattis</a:t>
            </a:r>
            <a:r>
              <a:rPr lang="en-US" dirty="0" smtClean="0"/>
              <a:t> </a:t>
            </a:r>
            <a:r>
              <a:rPr lang="en-US" dirty="0" err="1" smtClean="0"/>
              <a:t>tincidunt</a:t>
            </a:r>
            <a:r>
              <a:rPr lang="en-US" dirty="0" smtClean="0"/>
              <a:t>. </a:t>
            </a:r>
            <a:r>
              <a:rPr lang="en-US" dirty="0" err="1" smtClean="0"/>
              <a:t>Sed</a:t>
            </a:r>
            <a:r>
              <a:rPr lang="en-US" dirty="0" smtClean="0"/>
              <a:t> quam </a:t>
            </a:r>
            <a:r>
              <a:rPr lang="en-US" dirty="0" err="1" smtClean="0"/>
              <a:t>massa</a:t>
            </a:r>
            <a:r>
              <a:rPr lang="en-US" dirty="0" smtClean="0"/>
              <a:t>, </a:t>
            </a:r>
            <a:r>
              <a:rPr lang="en-US" dirty="0" err="1" smtClean="0"/>
              <a:t>elementum</a:t>
            </a:r>
            <a:r>
              <a:rPr lang="en-US" dirty="0" smtClean="0"/>
              <a:t> et convallis </a:t>
            </a:r>
            <a:r>
              <a:rPr lang="en-US" dirty="0" err="1" smtClean="0"/>
              <a:t>dapibus</a:t>
            </a:r>
            <a:r>
              <a:rPr lang="en-US" dirty="0" smtClean="0"/>
              <a:t>.</a:t>
            </a:r>
          </a:p>
          <a:p>
            <a:r>
              <a:rPr lang="en-US" dirty="0" err="1" smtClean="0"/>
              <a:t>Pellentesque</a:t>
            </a:r>
            <a:r>
              <a:rPr lang="en-US" dirty="0" smtClean="0"/>
              <a:t> semper </a:t>
            </a:r>
            <a:r>
              <a:rPr lang="en-US" dirty="0" err="1" smtClean="0"/>
              <a:t>purus</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posuere</a:t>
            </a:r>
            <a:r>
              <a:rPr lang="en-US" dirty="0" smtClean="0"/>
              <a:t>. </a:t>
            </a:r>
            <a:r>
              <a:rPr lang="en-US" dirty="0" err="1" smtClean="0"/>
              <a:t>Praesent</a:t>
            </a:r>
            <a:r>
              <a:rPr lang="en-US" dirty="0" smtClean="0"/>
              <a:t> </a:t>
            </a:r>
            <a:r>
              <a:rPr lang="en-US" dirty="0" err="1" smtClean="0"/>
              <a:t>placerat</a:t>
            </a:r>
            <a:r>
              <a:rPr lang="en-US" dirty="0" smtClean="0"/>
              <a:t> </a:t>
            </a:r>
            <a:r>
              <a:rPr lang="en-US" dirty="0" err="1" smtClean="0"/>
              <a:t>ullamcorper</a:t>
            </a:r>
            <a:r>
              <a:rPr lang="en-US" dirty="0" smtClean="0"/>
              <a:t> </a:t>
            </a:r>
            <a:r>
              <a:rPr lang="en-US" dirty="0" err="1" smtClean="0"/>
              <a:t>bibendum</a:t>
            </a:r>
            <a:r>
              <a:rPr lang="en-US" dirty="0" smtClean="0"/>
              <a:t>. </a:t>
            </a:r>
            <a:r>
              <a:rPr lang="en-US" dirty="0" err="1" smtClean="0"/>
              <a:t>Proin</a:t>
            </a:r>
            <a:r>
              <a:rPr lang="en-US" dirty="0" smtClean="0"/>
              <a:t> </a:t>
            </a:r>
            <a:r>
              <a:rPr lang="en-US" dirty="0" err="1" smtClean="0"/>
              <a:t>en</a:t>
            </a:r>
            <a:r>
              <a:rPr lang="en-US" dirty="0" smtClean="0"/>
              <a:t> </a:t>
            </a:r>
            <a:r>
              <a:rPr lang="en-US" dirty="0" err="1" smtClean="0"/>
              <a:t>pretium</a:t>
            </a:r>
            <a:r>
              <a:rPr lang="en-US" dirty="0" smtClean="0"/>
              <a:t> </a:t>
            </a:r>
            <a:r>
              <a:rPr lang="en-US" dirty="0" err="1" smtClean="0"/>
              <a:t>lacinia</a:t>
            </a:r>
            <a:r>
              <a:rPr lang="en-US" dirty="0" smtClean="0"/>
              <a:t> </a:t>
            </a:r>
            <a:r>
              <a:rPr lang="en-US" dirty="0" err="1" smtClean="0"/>
              <a:t>tellus</a:t>
            </a:r>
            <a:r>
              <a:rPr lang="en-US" dirty="0" smtClean="0"/>
              <a:t>. </a:t>
            </a:r>
            <a:r>
              <a:rPr lang="en-US" dirty="0" err="1" smtClean="0"/>
              <a:t>Curabitur</a:t>
            </a:r>
            <a:r>
              <a:rPr lang="en-US" dirty="0" smtClean="0"/>
              <a:t> vitae </a:t>
            </a:r>
            <a:r>
              <a:rPr lang="en-US" dirty="0" err="1" smtClean="0"/>
              <a:t>metus</a:t>
            </a:r>
            <a:r>
              <a:rPr lang="en-US" dirty="0" smtClean="0"/>
              <a:t> la </a:t>
            </a:r>
            <a:r>
              <a:rPr lang="en-US" dirty="0" err="1" smtClean="0"/>
              <a:t>en</a:t>
            </a:r>
            <a:r>
              <a:rPr lang="en-US" dirty="0" smtClean="0"/>
              <a:t> </a:t>
            </a:r>
            <a:r>
              <a:rPr lang="en-US" dirty="0" err="1" smtClean="0"/>
              <a:t>volutpat</a:t>
            </a:r>
            <a:r>
              <a:rPr lang="en-US" dirty="0" smtClean="0"/>
              <a:t>, convallis </a:t>
            </a:r>
            <a:r>
              <a:rPr lang="en-US" dirty="0" err="1" smtClean="0"/>
              <a:t>nisl</a:t>
            </a:r>
            <a:r>
              <a:rPr lang="en-US" dirty="0" smtClean="0"/>
              <a:t> porta, </a:t>
            </a:r>
            <a:r>
              <a:rPr lang="en-US" dirty="0" err="1" smtClean="0"/>
              <a:t>rutrum</a:t>
            </a:r>
            <a:r>
              <a:rPr lang="en-US" dirty="0" smtClean="0"/>
              <a:t> </a:t>
            </a:r>
            <a:r>
              <a:rPr lang="en-US" dirty="0" err="1" smtClean="0"/>
              <a:t>urna</a:t>
            </a:r>
            <a:r>
              <a:rPr lang="en-US" dirty="0" smtClean="0"/>
              <a:t>. </a:t>
            </a:r>
            <a:r>
              <a:rPr lang="en-US" dirty="0" err="1" smtClean="0"/>
              <a:t>Sus</a:t>
            </a:r>
            <a:r>
              <a:rPr lang="en-US" dirty="0" smtClean="0"/>
              <a:t> a </a:t>
            </a:r>
            <a:r>
              <a:rPr lang="en-US" dirty="0" err="1" smtClean="0"/>
              <a:t>suspendisse</a:t>
            </a:r>
            <a:r>
              <a:rPr lang="en-US" dirty="0" smtClean="0"/>
              <a:t> </a:t>
            </a:r>
            <a:r>
              <a:rPr lang="en-US" dirty="0" err="1" smtClean="0"/>
              <a:t>finibus</a:t>
            </a:r>
            <a:r>
              <a:rPr lang="en-US" dirty="0" smtClean="0"/>
              <a:t> </a:t>
            </a:r>
            <a:r>
              <a:rPr lang="en-US" dirty="0" err="1" smtClean="0"/>
              <a:t>mattis</a:t>
            </a:r>
            <a:r>
              <a:rPr lang="en-US" dirty="0" smtClean="0"/>
              <a:t> </a:t>
            </a:r>
            <a:r>
              <a:rPr lang="en-US" dirty="0" err="1" smtClean="0"/>
              <a:t>tincidunt</a:t>
            </a:r>
            <a:r>
              <a:rPr lang="en-US" dirty="0" smtClean="0"/>
              <a:t>. </a:t>
            </a:r>
            <a:r>
              <a:rPr lang="en-US" dirty="0" err="1" smtClean="0"/>
              <a:t>Sed</a:t>
            </a:r>
            <a:r>
              <a:rPr lang="en-US" dirty="0" smtClean="0"/>
              <a:t> quam </a:t>
            </a:r>
            <a:r>
              <a:rPr lang="en-US" dirty="0" err="1" smtClean="0"/>
              <a:t>massa</a:t>
            </a:r>
            <a:r>
              <a:rPr lang="en-US" dirty="0" smtClean="0"/>
              <a:t>, </a:t>
            </a:r>
            <a:r>
              <a:rPr lang="en-US" dirty="0" err="1" smtClean="0"/>
              <a:t>elementum</a:t>
            </a:r>
            <a:r>
              <a:rPr lang="en-US" dirty="0" smtClean="0"/>
              <a:t> et convallis </a:t>
            </a:r>
            <a:r>
              <a:rPr lang="en-US" dirty="0" err="1" smtClean="0"/>
              <a:t>dapibus</a:t>
            </a:r>
            <a:r>
              <a:rPr lang="en-US" dirty="0" smtClean="0"/>
              <a:t>.</a:t>
            </a:r>
          </a:p>
          <a:p>
            <a:r>
              <a:rPr lang="en-US" dirty="0" err="1" smtClean="0"/>
              <a:t>Pellentesque</a:t>
            </a:r>
            <a:r>
              <a:rPr lang="en-US" dirty="0" smtClean="0"/>
              <a:t> semper </a:t>
            </a:r>
            <a:r>
              <a:rPr lang="en-US" dirty="0" err="1" smtClean="0"/>
              <a:t>purus</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posuere</a:t>
            </a:r>
            <a:r>
              <a:rPr lang="en-US" dirty="0" smtClean="0"/>
              <a:t>. </a:t>
            </a:r>
            <a:r>
              <a:rPr lang="en-US" dirty="0" err="1" smtClean="0"/>
              <a:t>Praesent</a:t>
            </a:r>
            <a:r>
              <a:rPr lang="en-US" dirty="0" smtClean="0"/>
              <a:t> </a:t>
            </a:r>
            <a:r>
              <a:rPr lang="en-US" dirty="0" err="1" smtClean="0"/>
              <a:t>placerat</a:t>
            </a:r>
            <a:r>
              <a:rPr lang="en-US" dirty="0" smtClean="0"/>
              <a:t> </a:t>
            </a:r>
            <a:r>
              <a:rPr lang="en-US" dirty="0" err="1" smtClean="0"/>
              <a:t>ullamcorper</a:t>
            </a:r>
            <a:r>
              <a:rPr lang="en-US" dirty="0" smtClean="0"/>
              <a:t> </a:t>
            </a:r>
            <a:r>
              <a:rPr lang="en-US" dirty="0" err="1" smtClean="0"/>
              <a:t>bibendum</a:t>
            </a:r>
            <a:r>
              <a:rPr lang="en-US" dirty="0" smtClean="0"/>
              <a:t>. </a:t>
            </a:r>
            <a:r>
              <a:rPr lang="en-US" dirty="0" err="1" smtClean="0"/>
              <a:t>Proin</a:t>
            </a:r>
            <a:r>
              <a:rPr lang="en-US" dirty="0" smtClean="0"/>
              <a:t> </a:t>
            </a:r>
            <a:r>
              <a:rPr lang="en-US" dirty="0" err="1" smtClean="0"/>
              <a:t>en</a:t>
            </a:r>
            <a:r>
              <a:rPr lang="en-US" dirty="0" smtClean="0"/>
              <a:t> </a:t>
            </a:r>
            <a:r>
              <a:rPr lang="en-US" dirty="0" err="1" smtClean="0"/>
              <a:t>pretium</a:t>
            </a:r>
            <a:r>
              <a:rPr lang="en-US" dirty="0" smtClean="0"/>
              <a:t> </a:t>
            </a:r>
            <a:r>
              <a:rPr lang="en-US" dirty="0" err="1" smtClean="0"/>
              <a:t>lacinia</a:t>
            </a:r>
            <a:r>
              <a:rPr lang="en-US" dirty="0" smtClean="0"/>
              <a:t> </a:t>
            </a:r>
            <a:r>
              <a:rPr lang="en-US" dirty="0" err="1" smtClean="0"/>
              <a:t>tellus</a:t>
            </a:r>
            <a:r>
              <a:rPr lang="en-US" dirty="0" smtClean="0"/>
              <a:t>. </a:t>
            </a:r>
            <a:r>
              <a:rPr lang="en-US" dirty="0" err="1" smtClean="0"/>
              <a:t>Curabitur</a:t>
            </a:r>
            <a:r>
              <a:rPr lang="en-US" dirty="0" smtClean="0"/>
              <a:t> vitae </a:t>
            </a:r>
            <a:r>
              <a:rPr lang="en-US" dirty="0" err="1" smtClean="0"/>
              <a:t>metus</a:t>
            </a:r>
            <a:r>
              <a:rPr lang="en-US" dirty="0" smtClean="0"/>
              <a:t> la </a:t>
            </a:r>
            <a:r>
              <a:rPr lang="en-US" dirty="0" err="1" smtClean="0"/>
              <a:t>en</a:t>
            </a:r>
            <a:r>
              <a:rPr lang="en-US" dirty="0" smtClean="0"/>
              <a:t> </a:t>
            </a:r>
            <a:r>
              <a:rPr lang="en-US" dirty="0" err="1" smtClean="0"/>
              <a:t>volutpat</a:t>
            </a:r>
            <a:r>
              <a:rPr lang="en-US" dirty="0" smtClean="0"/>
              <a:t>, convallis </a:t>
            </a:r>
            <a:r>
              <a:rPr lang="en-US" dirty="0" err="1" smtClean="0"/>
              <a:t>nisl</a:t>
            </a:r>
            <a:r>
              <a:rPr lang="en-US" dirty="0" smtClean="0"/>
              <a:t> porta, </a:t>
            </a:r>
            <a:r>
              <a:rPr lang="en-US" dirty="0" err="1" smtClean="0"/>
              <a:t>rutrum</a:t>
            </a:r>
            <a:r>
              <a:rPr lang="en-US" dirty="0" smtClean="0"/>
              <a:t> </a:t>
            </a:r>
            <a:r>
              <a:rPr lang="en-US" dirty="0" err="1" smtClean="0"/>
              <a:t>urna</a:t>
            </a:r>
            <a:r>
              <a:rPr lang="en-US" dirty="0" smtClean="0"/>
              <a:t>. </a:t>
            </a:r>
            <a:r>
              <a:rPr lang="en-US" dirty="0" err="1" smtClean="0"/>
              <a:t>Sus</a:t>
            </a:r>
            <a:r>
              <a:rPr lang="en-US" dirty="0" smtClean="0"/>
              <a:t> a </a:t>
            </a:r>
            <a:r>
              <a:rPr lang="en-US" dirty="0" err="1" smtClean="0"/>
              <a:t>suspendisse</a:t>
            </a:r>
            <a:r>
              <a:rPr lang="en-US" dirty="0" smtClean="0"/>
              <a:t> </a:t>
            </a:r>
            <a:r>
              <a:rPr lang="en-US" dirty="0" err="1" smtClean="0"/>
              <a:t>finibus</a:t>
            </a:r>
            <a:r>
              <a:rPr lang="en-US" dirty="0" smtClean="0"/>
              <a:t> </a:t>
            </a:r>
            <a:r>
              <a:rPr lang="en-US" dirty="0" err="1" smtClean="0"/>
              <a:t>mattis</a:t>
            </a:r>
            <a:r>
              <a:rPr lang="en-US" dirty="0" smtClean="0"/>
              <a:t> </a:t>
            </a:r>
            <a:r>
              <a:rPr lang="en-US" dirty="0" err="1" smtClean="0"/>
              <a:t>tincidunt</a:t>
            </a:r>
            <a:r>
              <a:rPr lang="en-US" dirty="0" smtClean="0"/>
              <a:t>. </a:t>
            </a:r>
            <a:r>
              <a:rPr lang="en-US" dirty="0" err="1" smtClean="0"/>
              <a:t>Sed</a:t>
            </a:r>
            <a:r>
              <a:rPr lang="en-US" dirty="0" smtClean="0"/>
              <a:t> quam </a:t>
            </a:r>
            <a:r>
              <a:rPr lang="en-US" dirty="0" err="1" smtClean="0"/>
              <a:t>massa</a:t>
            </a:r>
            <a:r>
              <a:rPr lang="en-US" dirty="0" smtClean="0"/>
              <a:t>, </a:t>
            </a:r>
            <a:r>
              <a:rPr lang="en-US" dirty="0" err="1" smtClean="0"/>
              <a:t>elementum</a:t>
            </a:r>
            <a:r>
              <a:rPr lang="en-US" dirty="0" smtClean="0"/>
              <a:t> et convallis </a:t>
            </a:r>
            <a:r>
              <a:rPr lang="en-US" dirty="0" err="1" smtClean="0"/>
              <a:t>dapibus</a:t>
            </a:r>
            <a:r>
              <a:rPr lang="en-US" dirty="0" smtClean="0"/>
              <a:t>.</a:t>
            </a:r>
          </a:p>
          <a:p>
            <a:r>
              <a:rPr lang="en-US" dirty="0" err="1" smtClean="0"/>
              <a:t>Pellentesque</a:t>
            </a:r>
            <a:r>
              <a:rPr lang="en-US" dirty="0" smtClean="0"/>
              <a:t> semper </a:t>
            </a:r>
            <a:r>
              <a:rPr lang="en-US" dirty="0" err="1" smtClean="0"/>
              <a:t>purus</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posuere</a:t>
            </a:r>
            <a:r>
              <a:rPr lang="en-US" dirty="0" smtClean="0"/>
              <a:t>. </a:t>
            </a:r>
            <a:r>
              <a:rPr lang="en-US" dirty="0" err="1" smtClean="0"/>
              <a:t>Praesent</a:t>
            </a:r>
            <a:r>
              <a:rPr lang="en-US" dirty="0" smtClean="0"/>
              <a:t> </a:t>
            </a:r>
            <a:r>
              <a:rPr lang="en-US" dirty="0" err="1" smtClean="0"/>
              <a:t>placerat</a:t>
            </a:r>
            <a:r>
              <a:rPr lang="en-US" dirty="0" smtClean="0"/>
              <a:t> </a:t>
            </a:r>
            <a:r>
              <a:rPr lang="en-US" dirty="0" err="1" smtClean="0"/>
              <a:t>ullamcorper</a:t>
            </a:r>
            <a:r>
              <a:rPr lang="en-US" dirty="0" smtClean="0"/>
              <a:t> </a:t>
            </a:r>
            <a:r>
              <a:rPr lang="en-US" dirty="0" err="1" smtClean="0"/>
              <a:t>bibendum</a:t>
            </a:r>
            <a:r>
              <a:rPr lang="en-US" dirty="0" smtClean="0"/>
              <a:t>. </a:t>
            </a:r>
            <a:r>
              <a:rPr lang="en-US" dirty="0" err="1" smtClean="0"/>
              <a:t>Proin</a:t>
            </a:r>
            <a:r>
              <a:rPr lang="en-US" dirty="0" smtClean="0"/>
              <a:t> </a:t>
            </a:r>
            <a:r>
              <a:rPr lang="en-US" dirty="0" err="1" smtClean="0"/>
              <a:t>en</a:t>
            </a:r>
            <a:r>
              <a:rPr lang="en-US" dirty="0" smtClean="0"/>
              <a:t> </a:t>
            </a:r>
            <a:r>
              <a:rPr lang="en-US" dirty="0" err="1" smtClean="0"/>
              <a:t>pretium</a:t>
            </a:r>
            <a:r>
              <a:rPr lang="en-US" dirty="0" smtClean="0"/>
              <a:t> </a:t>
            </a:r>
            <a:r>
              <a:rPr lang="en-US" dirty="0" err="1" smtClean="0"/>
              <a:t>lacinia</a:t>
            </a:r>
            <a:r>
              <a:rPr lang="en-US" dirty="0" smtClean="0"/>
              <a:t> </a:t>
            </a:r>
            <a:r>
              <a:rPr lang="en-US" dirty="0" err="1" smtClean="0"/>
              <a:t>tellus</a:t>
            </a:r>
            <a:r>
              <a:rPr lang="en-US" dirty="0" smtClean="0"/>
              <a:t>. </a:t>
            </a:r>
            <a:r>
              <a:rPr lang="en-US" dirty="0" err="1" smtClean="0"/>
              <a:t>Curabitur</a:t>
            </a:r>
            <a:r>
              <a:rPr lang="en-US" dirty="0" smtClean="0"/>
              <a:t> vitae </a:t>
            </a:r>
            <a:r>
              <a:rPr lang="en-US" dirty="0" err="1" smtClean="0"/>
              <a:t>metus</a:t>
            </a:r>
            <a:r>
              <a:rPr lang="en-US" dirty="0" smtClean="0"/>
              <a:t> la </a:t>
            </a:r>
            <a:r>
              <a:rPr lang="en-US" dirty="0" err="1" smtClean="0"/>
              <a:t>en</a:t>
            </a:r>
            <a:r>
              <a:rPr lang="en-US" dirty="0" smtClean="0"/>
              <a:t> </a:t>
            </a:r>
            <a:r>
              <a:rPr lang="en-US" dirty="0" err="1" smtClean="0"/>
              <a:t>volutpat</a:t>
            </a:r>
            <a:r>
              <a:rPr lang="en-US" dirty="0" smtClean="0"/>
              <a:t>, convallis </a:t>
            </a:r>
            <a:r>
              <a:rPr lang="en-US" dirty="0" err="1" smtClean="0"/>
              <a:t>nisl</a:t>
            </a:r>
            <a:r>
              <a:rPr lang="en-US" dirty="0" smtClean="0"/>
              <a:t> porta, </a:t>
            </a:r>
            <a:r>
              <a:rPr lang="en-US" dirty="0" err="1" smtClean="0"/>
              <a:t>rutrum</a:t>
            </a:r>
            <a:r>
              <a:rPr lang="en-US" dirty="0" smtClean="0"/>
              <a:t> </a:t>
            </a:r>
            <a:r>
              <a:rPr lang="en-US" dirty="0" err="1" smtClean="0"/>
              <a:t>urna</a:t>
            </a:r>
            <a:r>
              <a:rPr lang="en-US" dirty="0" smtClean="0"/>
              <a:t>. </a:t>
            </a:r>
            <a:r>
              <a:rPr lang="en-US" dirty="0" err="1" smtClean="0"/>
              <a:t>Sus</a:t>
            </a:r>
            <a:r>
              <a:rPr lang="en-US" dirty="0" smtClean="0"/>
              <a:t> a </a:t>
            </a:r>
            <a:r>
              <a:rPr lang="en-US" dirty="0" err="1" smtClean="0"/>
              <a:t>suspendisse</a:t>
            </a:r>
            <a:r>
              <a:rPr lang="en-US" dirty="0" smtClean="0"/>
              <a:t> </a:t>
            </a:r>
            <a:r>
              <a:rPr lang="en-US" dirty="0" err="1" smtClean="0"/>
              <a:t>finibus</a:t>
            </a:r>
            <a:r>
              <a:rPr lang="en-US" dirty="0" smtClean="0"/>
              <a:t> </a:t>
            </a:r>
            <a:r>
              <a:rPr lang="en-US" dirty="0" err="1" smtClean="0"/>
              <a:t>mattis</a:t>
            </a:r>
            <a:r>
              <a:rPr lang="en-US" dirty="0" smtClean="0"/>
              <a:t> </a:t>
            </a:r>
            <a:r>
              <a:rPr lang="en-US" dirty="0" err="1" smtClean="0"/>
              <a:t>tincidunt</a:t>
            </a:r>
            <a:r>
              <a:rPr lang="en-US" dirty="0" smtClean="0"/>
              <a:t>. </a:t>
            </a:r>
            <a:r>
              <a:rPr lang="en-US" dirty="0" err="1" smtClean="0"/>
              <a:t>Sed</a:t>
            </a:r>
            <a:r>
              <a:rPr lang="en-US" dirty="0" smtClean="0"/>
              <a:t> quam </a:t>
            </a:r>
            <a:r>
              <a:rPr lang="en-US" dirty="0" err="1" smtClean="0"/>
              <a:t>massa</a:t>
            </a:r>
            <a:r>
              <a:rPr lang="en-US" dirty="0" smtClean="0"/>
              <a:t>, </a:t>
            </a:r>
            <a:r>
              <a:rPr lang="en-US" dirty="0" err="1" smtClean="0"/>
              <a:t>elementum</a:t>
            </a:r>
            <a:r>
              <a:rPr lang="en-US" dirty="0" smtClean="0"/>
              <a:t> et convallis </a:t>
            </a:r>
            <a:r>
              <a:rPr lang="en-US" dirty="0" err="1" smtClean="0"/>
              <a:t>dapibus</a:t>
            </a:r>
            <a:r>
              <a:rPr lang="en-US" dirty="0" smtClean="0"/>
              <a:t>.</a:t>
            </a:r>
          </a:p>
          <a:p>
            <a:endParaRPr lang="en-US" dirty="0" smtClean="0"/>
          </a:p>
        </p:txBody>
      </p:sp>
    </p:spTree>
    <p:extLst>
      <p:ext uri="{BB962C8B-B14F-4D97-AF65-F5344CB8AC3E}">
        <p14:creationId xmlns:p14="http://schemas.microsoft.com/office/powerpoint/2010/main" val="144928647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157" name="© National Telecom All Rights Reserved"/>
          <p:cNvSpPr txBox="1"/>
          <p:nvPr/>
        </p:nvSpPr>
        <p:spPr>
          <a:xfrm>
            <a:off x="9996231" y="6622298"/>
            <a:ext cx="1588212"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pic>
        <p:nvPicPr>
          <p:cNvPr id="159" name="Screen Shot 2564-06-14 at 05.52.05.png" descr="Screen Shot 2564-06-14 at 05.52.05.png"/>
          <p:cNvPicPr>
            <a:picLocks noChangeAspect="1"/>
          </p:cNvPicPr>
          <p:nvPr/>
        </p:nvPicPr>
        <p:blipFill>
          <a:blip r:embed="rId2">
            <a:extLst/>
          </a:blip>
          <a:stretch>
            <a:fillRect/>
          </a:stretch>
        </p:blipFill>
        <p:spPr>
          <a:xfrm>
            <a:off x="120149" y="6423559"/>
            <a:ext cx="815610" cy="331912"/>
          </a:xfrm>
          <a:prstGeom prst="rect">
            <a:avLst/>
          </a:prstGeom>
          <a:ln w="12700">
            <a:miter lim="400000"/>
          </a:ln>
        </p:spPr>
      </p:pic>
      <p:sp>
        <p:nvSpPr>
          <p:cNvPr id="8" name="Freeform 7"/>
          <p:cNvSpPr/>
          <p:nvPr userDrawn="1"/>
        </p:nvSpPr>
        <p:spPr>
          <a:xfrm rot="10800000">
            <a:off x="11786427" y="6523125"/>
            <a:ext cx="167448" cy="334875"/>
          </a:xfrm>
          <a:custGeom>
            <a:avLst/>
            <a:gdLst>
              <a:gd name="connsiteX0" fmla="*/ 83724 w 167448"/>
              <a:gd name="connsiteY0" fmla="*/ 334875 h 334875"/>
              <a:gd name="connsiteX1" fmla="*/ 0 w 167448"/>
              <a:gd name="connsiteY1" fmla="*/ 251151 h 334875"/>
              <a:gd name="connsiteX2" fmla="*/ 0 w 167448"/>
              <a:gd name="connsiteY2" fmla="*/ 0 h 334875"/>
              <a:gd name="connsiteX3" fmla="*/ 167448 w 167448"/>
              <a:gd name="connsiteY3" fmla="*/ 0 h 334875"/>
              <a:gd name="connsiteX4" fmla="*/ 167448 w 167448"/>
              <a:gd name="connsiteY4" fmla="*/ 251151 h 334875"/>
              <a:gd name="connsiteX5" fmla="*/ 83724 w 167448"/>
              <a:gd name="connsiteY5" fmla="*/ 334875 h 3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48" h="334875">
                <a:moveTo>
                  <a:pt x="83724" y="334875"/>
                </a:moveTo>
                <a:cubicBezTo>
                  <a:pt x="37485" y="334875"/>
                  <a:pt x="0" y="297390"/>
                  <a:pt x="0" y="251151"/>
                </a:cubicBezTo>
                <a:lnTo>
                  <a:pt x="0" y="0"/>
                </a:lnTo>
                <a:lnTo>
                  <a:pt x="167448" y="0"/>
                </a:lnTo>
                <a:lnTo>
                  <a:pt x="167448" y="251151"/>
                </a:lnTo>
                <a:cubicBezTo>
                  <a:pt x="167448" y="297390"/>
                  <a:pt x="129963" y="334875"/>
                  <a:pt x="83724" y="334875"/>
                </a:cubicBezTo>
                <a:close/>
              </a:path>
            </a:pathLst>
          </a:custGeom>
          <a:solidFill>
            <a:srgbClr val="FFE511"/>
          </a:solidFill>
          <a:ln w="12700">
            <a:miter lim="400000"/>
          </a:ln>
        </p:spPr>
        <p:txBody>
          <a:bodyPr wrap="square" lIns="45719" rIns="45719"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61" name="Slide Number"/>
          <p:cNvSpPr txBox="1">
            <a:spLocks noGrp="1"/>
          </p:cNvSpPr>
          <p:nvPr>
            <p:ph type="sldNum" sz="quarter" idx="2"/>
          </p:nvPr>
        </p:nvSpPr>
        <p:spPr>
          <a:xfrm>
            <a:off x="11778242" y="6562613"/>
            <a:ext cx="193295" cy="218441"/>
          </a:xfrm>
          <a:prstGeom prst="rect">
            <a:avLst/>
          </a:prstGeom>
        </p:spPr>
        <p:txBody>
          <a:bodyPr/>
          <a:lstStyle>
            <a:lvl1pPr>
              <a:defRPr>
                <a:solidFill>
                  <a:srgbClr val="000000"/>
                </a:solidFill>
              </a:defRPr>
            </a:lvl1pPr>
          </a:lstStyle>
          <a:p>
            <a:fld id="{86CB4B4D-7CA3-9044-876B-883B54F8677D}" type="slidenum">
              <a:t>‹#›</a:t>
            </a:fld>
            <a:endParaRPr/>
          </a:p>
        </p:txBody>
      </p:sp>
      <p:sp>
        <p:nvSpPr>
          <p:cNvPr id="13" name="Freeform 12"/>
          <p:cNvSpPr/>
          <p:nvPr userDrawn="1"/>
        </p:nvSpPr>
        <p:spPr>
          <a:xfrm>
            <a:off x="0" y="206435"/>
            <a:ext cx="8988828" cy="828000"/>
          </a:xfrm>
          <a:custGeom>
            <a:avLst/>
            <a:gdLst>
              <a:gd name="connsiteX0" fmla="*/ 0 w 8988828"/>
              <a:gd name="connsiteY0" fmla="*/ 0 h 828000"/>
              <a:gd name="connsiteX1" fmla="*/ 8574828 w 8988828"/>
              <a:gd name="connsiteY1" fmla="*/ 0 h 828000"/>
              <a:gd name="connsiteX2" fmla="*/ 8988828 w 8988828"/>
              <a:gd name="connsiteY2" fmla="*/ 414000 h 828000"/>
              <a:gd name="connsiteX3" fmla="*/ 8574828 w 8988828"/>
              <a:gd name="connsiteY3" fmla="*/ 828000 h 828000"/>
              <a:gd name="connsiteX4" fmla="*/ 0 w 8988828"/>
              <a:gd name="connsiteY4" fmla="*/ 82800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8828" h="828000">
                <a:moveTo>
                  <a:pt x="0" y="0"/>
                </a:moveTo>
                <a:lnTo>
                  <a:pt x="8574828" y="0"/>
                </a:lnTo>
                <a:cubicBezTo>
                  <a:pt x="8803474" y="0"/>
                  <a:pt x="8988828" y="185354"/>
                  <a:pt x="8988828" y="414000"/>
                </a:cubicBezTo>
                <a:cubicBezTo>
                  <a:pt x="8988828" y="642646"/>
                  <a:pt x="8803474" y="828000"/>
                  <a:pt x="8574828" y="828000"/>
                </a:cubicBezTo>
                <a:lnTo>
                  <a:pt x="0" y="828000"/>
                </a:lnTo>
                <a:close/>
              </a:path>
            </a:pathLst>
          </a:custGeom>
          <a:solidFill>
            <a:srgbClr val="FFE51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h-TH" sz="2800" b="0" i="0" u="none" strike="noStrike" cap="none" spc="0" normalizeH="0" baseline="0">
              <a:ln>
                <a:noFill/>
              </a:ln>
              <a:solidFill>
                <a:srgbClr val="000000"/>
              </a:solidFill>
              <a:effectLst/>
              <a:uFillTx/>
              <a:latin typeface="+mn-lt"/>
              <a:ea typeface="+mn-ea"/>
              <a:cs typeface="+mn-cs"/>
              <a:sym typeface="Calibri"/>
            </a:endParaRPr>
          </a:p>
        </p:txBody>
      </p:sp>
      <p:sp>
        <p:nvSpPr>
          <p:cNvPr id="12" name="Freeform 11"/>
          <p:cNvSpPr/>
          <p:nvPr userDrawn="1"/>
        </p:nvSpPr>
        <p:spPr>
          <a:xfrm>
            <a:off x="9071952" y="206435"/>
            <a:ext cx="3120049" cy="828000"/>
          </a:xfrm>
          <a:custGeom>
            <a:avLst/>
            <a:gdLst>
              <a:gd name="connsiteX0" fmla="*/ 414000 w 3120049"/>
              <a:gd name="connsiteY0" fmla="*/ 0 h 828000"/>
              <a:gd name="connsiteX1" fmla="*/ 3120049 w 3120049"/>
              <a:gd name="connsiteY1" fmla="*/ 0 h 828000"/>
              <a:gd name="connsiteX2" fmla="*/ 3120049 w 3120049"/>
              <a:gd name="connsiteY2" fmla="*/ 828000 h 828000"/>
              <a:gd name="connsiteX3" fmla="*/ 414000 w 3120049"/>
              <a:gd name="connsiteY3" fmla="*/ 828000 h 828000"/>
              <a:gd name="connsiteX4" fmla="*/ 0 w 3120049"/>
              <a:gd name="connsiteY4" fmla="*/ 414000 h 828000"/>
              <a:gd name="connsiteX5" fmla="*/ 414000 w 3120049"/>
              <a:gd name="connsiteY5" fmla="*/ 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0049" h="828000">
                <a:moveTo>
                  <a:pt x="414000" y="0"/>
                </a:moveTo>
                <a:lnTo>
                  <a:pt x="3120049" y="0"/>
                </a:lnTo>
                <a:lnTo>
                  <a:pt x="3120049" y="828000"/>
                </a:lnTo>
                <a:lnTo>
                  <a:pt x="414000" y="828000"/>
                </a:lnTo>
                <a:cubicBezTo>
                  <a:pt x="185354" y="828000"/>
                  <a:pt x="0" y="642646"/>
                  <a:pt x="0" y="414000"/>
                </a:cubicBezTo>
                <a:cubicBezTo>
                  <a:pt x="0" y="185354"/>
                  <a:pt x="185354" y="0"/>
                  <a:pt x="414000" y="0"/>
                </a:cubicBezTo>
                <a:close/>
              </a:path>
            </a:pathLst>
          </a:custGeom>
          <a:solidFill>
            <a:srgbClr val="FFE51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h-TH" sz="2800" b="0" i="0" u="none" strike="noStrike" cap="none" spc="0" normalizeH="0" baseline="0">
              <a:ln>
                <a:noFill/>
              </a:ln>
              <a:solidFill>
                <a:srgbClr val="000000"/>
              </a:solidFill>
              <a:effectLst/>
              <a:uFillTx/>
              <a:latin typeface="+mn-lt"/>
              <a:ea typeface="+mn-ea"/>
              <a:cs typeface="+mn-cs"/>
              <a:sym typeface="Calibri"/>
            </a:endParaRPr>
          </a:p>
        </p:txBody>
      </p:sp>
      <p:sp>
        <p:nvSpPr>
          <p:cNvPr id="160" name="Body Level One…"/>
          <p:cNvSpPr txBox="1">
            <a:spLocks noGrp="1"/>
          </p:cNvSpPr>
          <p:nvPr>
            <p:ph type="body" sz="quarter" idx="1" hasCustomPrompt="1"/>
          </p:nvPr>
        </p:nvSpPr>
        <p:spPr>
          <a:xfrm>
            <a:off x="358944" y="265308"/>
            <a:ext cx="3955144" cy="725103"/>
          </a:xfrm>
          <a:prstGeom prst="rect">
            <a:avLst/>
          </a:prstGeom>
        </p:spPr>
        <p:txBody>
          <a:bodyPr anchor="ctr"/>
          <a:lstStyle>
            <a:lvl1pPr marL="0" indent="0">
              <a:buSzTx/>
              <a:buFontTx/>
              <a:buNone/>
              <a:defRPr sz="3000">
                <a:latin typeface="NT Bold"/>
                <a:ea typeface="NT Bold"/>
                <a:cs typeface="NT Bold"/>
                <a:sym typeface="NT Bold"/>
              </a:defRPr>
            </a:lvl1pPr>
            <a:lvl2pPr marL="742950" indent="-285750">
              <a:buFontTx/>
              <a:defRPr sz="3000">
                <a:latin typeface="NT Bold"/>
                <a:ea typeface="NT Bold"/>
                <a:cs typeface="NT Bold"/>
                <a:sym typeface="NT Bold"/>
              </a:defRPr>
            </a:lvl2pPr>
            <a:lvl3pPr marL="914400" indent="0">
              <a:buFontTx/>
              <a:buNone/>
              <a:defRPr sz="3000">
                <a:latin typeface="NT Bold"/>
                <a:ea typeface="NT Bold"/>
                <a:cs typeface="NT Bold"/>
                <a:sym typeface="NT Bold"/>
              </a:defRPr>
            </a:lvl3pPr>
            <a:lvl4pPr marL="1371600" indent="0">
              <a:buFontTx/>
              <a:buNone/>
              <a:defRPr sz="3000">
                <a:latin typeface="NT Bold"/>
                <a:ea typeface="NT Bold"/>
                <a:cs typeface="NT Bold"/>
                <a:sym typeface="NT Bold"/>
              </a:defRPr>
            </a:lvl4pPr>
            <a:lvl5pPr marL="1828800" indent="0">
              <a:buFontTx/>
              <a:buNone/>
              <a:defRPr sz="3000">
                <a:latin typeface="NT Bold"/>
                <a:ea typeface="NT Bold"/>
                <a:cs typeface="NT Bold"/>
                <a:sym typeface="NT Bold"/>
              </a:defRPr>
            </a:lvl5pPr>
          </a:lstStyle>
          <a:p>
            <a:r>
              <a:rPr dirty="0"/>
              <a:t>Heading </a:t>
            </a:r>
            <a:r>
              <a:rPr dirty="0" err="1"/>
              <a:t>หัว</a:t>
            </a:r>
            <a:r>
              <a:rPr dirty="0" err="1" smtClean="0"/>
              <a:t>เรื่อ</a:t>
            </a:r>
            <a:r>
              <a:rPr lang="th-TH" dirty="0" smtClean="0"/>
              <a:t>ง</a:t>
            </a:r>
            <a:endParaRPr dirty="0"/>
          </a:p>
        </p:txBody>
      </p:sp>
      <p:sp>
        <p:nvSpPr>
          <p:cNvPr id="10" name="Text Placeholder 15"/>
          <p:cNvSpPr>
            <a:spLocks noGrp="1"/>
          </p:cNvSpPr>
          <p:nvPr>
            <p:ph type="body" sz="half" idx="21" hasCustomPrompt="1"/>
          </p:nvPr>
        </p:nvSpPr>
        <p:spPr>
          <a:xfrm>
            <a:off x="605632" y="1485366"/>
            <a:ext cx="11028649" cy="4574966"/>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NT Regular"/>
                <a:ea typeface="NT Regular"/>
                <a:cs typeface="NT Regular"/>
                <a:sym typeface="NT Regular"/>
              </a:defRPr>
            </a:lvl1pPr>
          </a:lstStyle>
          <a:p>
            <a:r>
              <a:rPr dirty="0" err="1"/>
              <a:t>Pellentesque</a:t>
            </a:r>
            <a:r>
              <a:rPr dirty="0"/>
              <a:t> semper </a:t>
            </a:r>
            <a:r>
              <a:rPr dirty="0" err="1"/>
              <a:t>purus</a:t>
            </a:r>
            <a:r>
              <a:rPr dirty="0"/>
              <a:t> </a:t>
            </a:r>
            <a:r>
              <a:rPr dirty="0" err="1"/>
              <a:t>ut</a:t>
            </a:r>
            <a:r>
              <a:rPr dirty="0"/>
              <a:t> </a:t>
            </a:r>
            <a:r>
              <a:rPr dirty="0" err="1"/>
              <a:t>sollicitudin</a:t>
            </a:r>
            <a:r>
              <a:rPr dirty="0"/>
              <a:t> </a:t>
            </a:r>
            <a:r>
              <a:rPr dirty="0" err="1"/>
              <a:t>posuere</a:t>
            </a:r>
            <a:r>
              <a:rPr dirty="0"/>
              <a:t>. </a:t>
            </a:r>
            <a:r>
              <a:rPr dirty="0" err="1"/>
              <a:t>Praesent</a:t>
            </a:r>
            <a:r>
              <a:rPr dirty="0"/>
              <a:t> </a:t>
            </a:r>
            <a:r>
              <a:rPr dirty="0" err="1"/>
              <a:t>placerat</a:t>
            </a:r>
            <a:r>
              <a:rPr dirty="0"/>
              <a:t> </a:t>
            </a:r>
            <a:r>
              <a:rPr dirty="0" err="1"/>
              <a:t>ullamcorper</a:t>
            </a:r>
            <a:r>
              <a:rPr dirty="0"/>
              <a:t> </a:t>
            </a:r>
            <a:r>
              <a:rPr dirty="0" err="1"/>
              <a:t>bibendum</a:t>
            </a:r>
            <a:r>
              <a:rPr dirty="0"/>
              <a:t>. </a:t>
            </a:r>
            <a:r>
              <a:rPr dirty="0" err="1"/>
              <a:t>Proin</a:t>
            </a:r>
            <a:r>
              <a:rPr dirty="0"/>
              <a:t> </a:t>
            </a:r>
            <a:r>
              <a:rPr dirty="0" err="1"/>
              <a:t>en</a:t>
            </a:r>
            <a:r>
              <a:rPr dirty="0"/>
              <a:t> </a:t>
            </a:r>
            <a:r>
              <a:rPr dirty="0" err="1"/>
              <a:t>pretium</a:t>
            </a:r>
            <a:r>
              <a:rPr dirty="0"/>
              <a:t> </a:t>
            </a:r>
            <a:r>
              <a:rPr dirty="0" err="1"/>
              <a:t>lacinia</a:t>
            </a:r>
            <a:r>
              <a:rPr dirty="0"/>
              <a:t> </a:t>
            </a:r>
            <a:r>
              <a:rPr dirty="0" err="1"/>
              <a:t>tellus</a:t>
            </a:r>
            <a:r>
              <a:rPr dirty="0"/>
              <a:t>. </a:t>
            </a:r>
            <a:r>
              <a:rPr dirty="0" err="1"/>
              <a:t>Curabitur</a:t>
            </a:r>
            <a:r>
              <a:rPr dirty="0"/>
              <a:t> vitae </a:t>
            </a:r>
            <a:r>
              <a:rPr dirty="0" err="1"/>
              <a:t>metus</a:t>
            </a:r>
            <a:r>
              <a:rPr dirty="0"/>
              <a:t> la </a:t>
            </a:r>
            <a:r>
              <a:rPr dirty="0" err="1"/>
              <a:t>en</a:t>
            </a:r>
            <a:r>
              <a:rPr dirty="0"/>
              <a:t> </a:t>
            </a:r>
            <a:r>
              <a:rPr dirty="0" err="1"/>
              <a:t>volutpat</a:t>
            </a:r>
            <a:r>
              <a:rPr dirty="0"/>
              <a:t>, convallis </a:t>
            </a:r>
            <a:r>
              <a:rPr dirty="0" err="1"/>
              <a:t>nisl</a:t>
            </a:r>
            <a:r>
              <a:rPr dirty="0"/>
              <a:t> porta, </a:t>
            </a:r>
            <a:r>
              <a:rPr dirty="0" err="1"/>
              <a:t>rutrum</a:t>
            </a:r>
            <a:r>
              <a:rPr dirty="0"/>
              <a:t> </a:t>
            </a:r>
            <a:r>
              <a:rPr dirty="0" err="1"/>
              <a:t>urna</a:t>
            </a:r>
            <a:r>
              <a:rPr dirty="0"/>
              <a:t>. </a:t>
            </a:r>
            <a:r>
              <a:rPr dirty="0" err="1"/>
              <a:t>Sus</a:t>
            </a:r>
            <a:r>
              <a:rPr dirty="0"/>
              <a:t> a </a:t>
            </a:r>
            <a:r>
              <a:rPr dirty="0" err="1"/>
              <a:t>suspendisse</a:t>
            </a:r>
            <a:r>
              <a:rPr dirty="0"/>
              <a:t> </a:t>
            </a:r>
            <a:r>
              <a:rPr dirty="0" err="1"/>
              <a:t>finibus</a:t>
            </a:r>
            <a:r>
              <a:rPr dirty="0"/>
              <a:t> </a:t>
            </a:r>
            <a:r>
              <a:rPr dirty="0" err="1"/>
              <a:t>mattis</a:t>
            </a:r>
            <a:r>
              <a:rPr dirty="0"/>
              <a:t> </a:t>
            </a:r>
            <a:r>
              <a:rPr dirty="0" err="1"/>
              <a:t>tincidunt</a:t>
            </a:r>
            <a:r>
              <a:rPr dirty="0"/>
              <a:t>. </a:t>
            </a:r>
            <a:r>
              <a:rPr dirty="0" err="1"/>
              <a:t>Sed</a:t>
            </a:r>
            <a:r>
              <a:rPr dirty="0"/>
              <a:t> quam </a:t>
            </a:r>
            <a:r>
              <a:rPr dirty="0" err="1"/>
              <a:t>massa</a:t>
            </a:r>
            <a:r>
              <a:rPr dirty="0"/>
              <a:t>, </a:t>
            </a:r>
            <a:r>
              <a:rPr dirty="0" err="1"/>
              <a:t>elementum</a:t>
            </a:r>
            <a:r>
              <a:rPr dirty="0"/>
              <a:t> et convallis </a:t>
            </a:r>
            <a:r>
              <a:rPr dirty="0" err="1"/>
              <a:t>dapibus</a:t>
            </a:r>
            <a:r>
              <a:rPr dirty="0" smtClean="0"/>
              <a:t>.</a:t>
            </a:r>
            <a:endParaRPr lang="th-TH" dirty="0" smtClean="0"/>
          </a:p>
          <a:p>
            <a:r>
              <a:rPr lang="en-US" dirty="0" err="1" smtClean="0"/>
              <a:t>Pellentesque</a:t>
            </a:r>
            <a:r>
              <a:rPr lang="en-US" dirty="0" smtClean="0"/>
              <a:t> semper </a:t>
            </a:r>
            <a:r>
              <a:rPr lang="en-US" dirty="0" err="1" smtClean="0"/>
              <a:t>purus</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posuere</a:t>
            </a:r>
            <a:r>
              <a:rPr lang="en-US" dirty="0" smtClean="0"/>
              <a:t>. </a:t>
            </a:r>
            <a:r>
              <a:rPr lang="en-US" dirty="0" err="1" smtClean="0"/>
              <a:t>Praesent</a:t>
            </a:r>
            <a:r>
              <a:rPr lang="en-US" dirty="0" smtClean="0"/>
              <a:t> </a:t>
            </a:r>
            <a:r>
              <a:rPr lang="en-US" dirty="0" err="1" smtClean="0"/>
              <a:t>placerat</a:t>
            </a:r>
            <a:r>
              <a:rPr lang="en-US" dirty="0" smtClean="0"/>
              <a:t> </a:t>
            </a:r>
            <a:r>
              <a:rPr lang="en-US" dirty="0" err="1" smtClean="0"/>
              <a:t>ullamcorper</a:t>
            </a:r>
            <a:r>
              <a:rPr lang="en-US" dirty="0" smtClean="0"/>
              <a:t> </a:t>
            </a:r>
            <a:r>
              <a:rPr lang="en-US" dirty="0" err="1" smtClean="0"/>
              <a:t>bibendum</a:t>
            </a:r>
            <a:r>
              <a:rPr lang="en-US" dirty="0" smtClean="0"/>
              <a:t>. </a:t>
            </a:r>
            <a:r>
              <a:rPr lang="en-US" dirty="0" err="1" smtClean="0"/>
              <a:t>Proin</a:t>
            </a:r>
            <a:r>
              <a:rPr lang="en-US" dirty="0" smtClean="0"/>
              <a:t> </a:t>
            </a:r>
            <a:r>
              <a:rPr lang="en-US" dirty="0" err="1" smtClean="0"/>
              <a:t>en</a:t>
            </a:r>
            <a:r>
              <a:rPr lang="en-US" dirty="0" smtClean="0"/>
              <a:t> </a:t>
            </a:r>
            <a:r>
              <a:rPr lang="en-US" dirty="0" err="1" smtClean="0"/>
              <a:t>pretium</a:t>
            </a:r>
            <a:r>
              <a:rPr lang="en-US" dirty="0" smtClean="0"/>
              <a:t> </a:t>
            </a:r>
            <a:r>
              <a:rPr lang="en-US" dirty="0" err="1" smtClean="0"/>
              <a:t>lacinia</a:t>
            </a:r>
            <a:r>
              <a:rPr lang="en-US" dirty="0" smtClean="0"/>
              <a:t> </a:t>
            </a:r>
            <a:r>
              <a:rPr lang="en-US" dirty="0" err="1" smtClean="0"/>
              <a:t>tellus</a:t>
            </a:r>
            <a:r>
              <a:rPr lang="en-US" dirty="0" smtClean="0"/>
              <a:t>. </a:t>
            </a:r>
            <a:r>
              <a:rPr lang="en-US" dirty="0" err="1" smtClean="0"/>
              <a:t>Curabitur</a:t>
            </a:r>
            <a:r>
              <a:rPr lang="en-US" dirty="0" smtClean="0"/>
              <a:t> vitae </a:t>
            </a:r>
            <a:r>
              <a:rPr lang="en-US" dirty="0" err="1" smtClean="0"/>
              <a:t>metus</a:t>
            </a:r>
            <a:r>
              <a:rPr lang="en-US" dirty="0" smtClean="0"/>
              <a:t> la </a:t>
            </a:r>
            <a:r>
              <a:rPr lang="en-US" dirty="0" err="1" smtClean="0"/>
              <a:t>en</a:t>
            </a:r>
            <a:r>
              <a:rPr lang="en-US" dirty="0" smtClean="0"/>
              <a:t> </a:t>
            </a:r>
            <a:r>
              <a:rPr lang="en-US" dirty="0" err="1" smtClean="0"/>
              <a:t>volutpat</a:t>
            </a:r>
            <a:r>
              <a:rPr lang="en-US" dirty="0" smtClean="0"/>
              <a:t>, convallis </a:t>
            </a:r>
            <a:r>
              <a:rPr lang="en-US" dirty="0" err="1" smtClean="0"/>
              <a:t>nisl</a:t>
            </a:r>
            <a:r>
              <a:rPr lang="en-US" dirty="0" smtClean="0"/>
              <a:t> porta, </a:t>
            </a:r>
            <a:r>
              <a:rPr lang="en-US" dirty="0" err="1" smtClean="0"/>
              <a:t>rutrum</a:t>
            </a:r>
            <a:r>
              <a:rPr lang="en-US" dirty="0" smtClean="0"/>
              <a:t> </a:t>
            </a:r>
            <a:r>
              <a:rPr lang="en-US" dirty="0" err="1" smtClean="0"/>
              <a:t>urna</a:t>
            </a:r>
            <a:r>
              <a:rPr lang="en-US" dirty="0" smtClean="0"/>
              <a:t>. </a:t>
            </a:r>
            <a:r>
              <a:rPr lang="en-US" dirty="0" err="1" smtClean="0"/>
              <a:t>Sus</a:t>
            </a:r>
            <a:r>
              <a:rPr lang="en-US" dirty="0" smtClean="0"/>
              <a:t> a </a:t>
            </a:r>
            <a:r>
              <a:rPr lang="en-US" dirty="0" err="1" smtClean="0"/>
              <a:t>suspendisse</a:t>
            </a:r>
            <a:r>
              <a:rPr lang="en-US" dirty="0" smtClean="0"/>
              <a:t> </a:t>
            </a:r>
            <a:r>
              <a:rPr lang="en-US" dirty="0" err="1" smtClean="0"/>
              <a:t>finibus</a:t>
            </a:r>
            <a:r>
              <a:rPr lang="en-US" dirty="0" smtClean="0"/>
              <a:t> </a:t>
            </a:r>
            <a:r>
              <a:rPr lang="en-US" dirty="0" err="1" smtClean="0"/>
              <a:t>mattis</a:t>
            </a:r>
            <a:r>
              <a:rPr lang="en-US" dirty="0" smtClean="0"/>
              <a:t> </a:t>
            </a:r>
            <a:r>
              <a:rPr lang="en-US" dirty="0" err="1" smtClean="0"/>
              <a:t>tincidunt</a:t>
            </a:r>
            <a:r>
              <a:rPr lang="en-US" dirty="0" smtClean="0"/>
              <a:t>. </a:t>
            </a:r>
            <a:r>
              <a:rPr lang="en-US" dirty="0" err="1" smtClean="0"/>
              <a:t>Sed</a:t>
            </a:r>
            <a:r>
              <a:rPr lang="en-US" dirty="0" smtClean="0"/>
              <a:t> quam </a:t>
            </a:r>
            <a:r>
              <a:rPr lang="en-US" dirty="0" err="1" smtClean="0"/>
              <a:t>massa</a:t>
            </a:r>
            <a:r>
              <a:rPr lang="en-US" dirty="0" smtClean="0"/>
              <a:t>, </a:t>
            </a:r>
            <a:r>
              <a:rPr lang="en-US" dirty="0" err="1" smtClean="0"/>
              <a:t>elementum</a:t>
            </a:r>
            <a:r>
              <a:rPr lang="en-US" dirty="0" smtClean="0"/>
              <a:t> et convallis </a:t>
            </a:r>
            <a:r>
              <a:rPr lang="en-US" dirty="0" err="1" smtClean="0"/>
              <a:t>dapibus</a:t>
            </a:r>
            <a:r>
              <a:rPr lang="en-US" dirty="0" smtClean="0"/>
              <a:t>.</a:t>
            </a:r>
          </a:p>
          <a:p>
            <a:r>
              <a:rPr lang="en-US" dirty="0" err="1" smtClean="0"/>
              <a:t>Pellentesque</a:t>
            </a:r>
            <a:r>
              <a:rPr lang="en-US" dirty="0" smtClean="0"/>
              <a:t> semper </a:t>
            </a:r>
            <a:r>
              <a:rPr lang="en-US" dirty="0" err="1" smtClean="0"/>
              <a:t>purus</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posuere</a:t>
            </a:r>
            <a:r>
              <a:rPr lang="en-US" dirty="0" smtClean="0"/>
              <a:t>. </a:t>
            </a:r>
            <a:r>
              <a:rPr lang="en-US" dirty="0" err="1" smtClean="0"/>
              <a:t>Praesent</a:t>
            </a:r>
            <a:r>
              <a:rPr lang="en-US" dirty="0" smtClean="0"/>
              <a:t> </a:t>
            </a:r>
            <a:r>
              <a:rPr lang="en-US" dirty="0" err="1" smtClean="0"/>
              <a:t>placerat</a:t>
            </a:r>
            <a:r>
              <a:rPr lang="en-US" dirty="0" smtClean="0"/>
              <a:t> </a:t>
            </a:r>
            <a:r>
              <a:rPr lang="en-US" dirty="0" err="1" smtClean="0"/>
              <a:t>ullamcorper</a:t>
            </a:r>
            <a:r>
              <a:rPr lang="en-US" dirty="0" smtClean="0"/>
              <a:t> </a:t>
            </a:r>
            <a:r>
              <a:rPr lang="en-US" dirty="0" err="1" smtClean="0"/>
              <a:t>bibendum</a:t>
            </a:r>
            <a:r>
              <a:rPr lang="en-US" dirty="0" smtClean="0"/>
              <a:t>. </a:t>
            </a:r>
            <a:r>
              <a:rPr lang="en-US" dirty="0" err="1" smtClean="0"/>
              <a:t>Proin</a:t>
            </a:r>
            <a:r>
              <a:rPr lang="en-US" dirty="0" smtClean="0"/>
              <a:t> </a:t>
            </a:r>
            <a:r>
              <a:rPr lang="en-US" dirty="0" err="1" smtClean="0"/>
              <a:t>en</a:t>
            </a:r>
            <a:r>
              <a:rPr lang="en-US" dirty="0" smtClean="0"/>
              <a:t> </a:t>
            </a:r>
            <a:r>
              <a:rPr lang="en-US" dirty="0" err="1" smtClean="0"/>
              <a:t>pretium</a:t>
            </a:r>
            <a:r>
              <a:rPr lang="en-US" dirty="0" smtClean="0"/>
              <a:t> </a:t>
            </a:r>
            <a:r>
              <a:rPr lang="en-US" dirty="0" err="1" smtClean="0"/>
              <a:t>lacinia</a:t>
            </a:r>
            <a:r>
              <a:rPr lang="en-US" dirty="0" smtClean="0"/>
              <a:t> </a:t>
            </a:r>
            <a:r>
              <a:rPr lang="en-US" dirty="0" err="1" smtClean="0"/>
              <a:t>tellus</a:t>
            </a:r>
            <a:r>
              <a:rPr lang="en-US" dirty="0" smtClean="0"/>
              <a:t>. </a:t>
            </a:r>
            <a:r>
              <a:rPr lang="en-US" dirty="0" err="1" smtClean="0"/>
              <a:t>Curabitur</a:t>
            </a:r>
            <a:r>
              <a:rPr lang="en-US" dirty="0" smtClean="0"/>
              <a:t> vitae </a:t>
            </a:r>
            <a:r>
              <a:rPr lang="en-US" dirty="0" err="1" smtClean="0"/>
              <a:t>metus</a:t>
            </a:r>
            <a:r>
              <a:rPr lang="en-US" dirty="0" smtClean="0"/>
              <a:t> la </a:t>
            </a:r>
            <a:r>
              <a:rPr lang="en-US" dirty="0" err="1" smtClean="0"/>
              <a:t>en</a:t>
            </a:r>
            <a:r>
              <a:rPr lang="en-US" dirty="0" smtClean="0"/>
              <a:t> </a:t>
            </a:r>
            <a:r>
              <a:rPr lang="en-US" dirty="0" err="1" smtClean="0"/>
              <a:t>volutpat</a:t>
            </a:r>
            <a:r>
              <a:rPr lang="en-US" dirty="0" smtClean="0"/>
              <a:t>, convallis </a:t>
            </a:r>
            <a:r>
              <a:rPr lang="en-US" dirty="0" err="1" smtClean="0"/>
              <a:t>nisl</a:t>
            </a:r>
            <a:r>
              <a:rPr lang="en-US" dirty="0" smtClean="0"/>
              <a:t> porta, </a:t>
            </a:r>
            <a:r>
              <a:rPr lang="en-US" dirty="0" err="1" smtClean="0"/>
              <a:t>rutrum</a:t>
            </a:r>
            <a:r>
              <a:rPr lang="en-US" dirty="0" smtClean="0"/>
              <a:t> </a:t>
            </a:r>
            <a:r>
              <a:rPr lang="en-US" dirty="0" err="1" smtClean="0"/>
              <a:t>urna</a:t>
            </a:r>
            <a:r>
              <a:rPr lang="en-US" dirty="0" smtClean="0"/>
              <a:t>. </a:t>
            </a:r>
            <a:r>
              <a:rPr lang="en-US" dirty="0" err="1" smtClean="0"/>
              <a:t>Sus</a:t>
            </a:r>
            <a:r>
              <a:rPr lang="en-US" dirty="0" smtClean="0"/>
              <a:t> a </a:t>
            </a:r>
            <a:r>
              <a:rPr lang="en-US" dirty="0" err="1" smtClean="0"/>
              <a:t>suspendisse</a:t>
            </a:r>
            <a:r>
              <a:rPr lang="en-US" dirty="0" smtClean="0"/>
              <a:t> </a:t>
            </a:r>
            <a:r>
              <a:rPr lang="en-US" dirty="0" err="1" smtClean="0"/>
              <a:t>finibus</a:t>
            </a:r>
            <a:r>
              <a:rPr lang="en-US" dirty="0" smtClean="0"/>
              <a:t> </a:t>
            </a:r>
            <a:r>
              <a:rPr lang="en-US" dirty="0" err="1" smtClean="0"/>
              <a:t>mattis</a:t>
            </a:r>
            <a:r>
              <a:rPr lang="en-US" dirty="0" smtClean="0"/>
              <a:t> </a:t>
            </a:r>
            <a:r>
              <a:rPr lang="en-US" dirty="0" err="1" smtClean="0"/>
              <a:t>tincidunt</a:t>
            </a:r>
            <a:r>
              <a:rPr lang="en-US" dirty="0" smtClean="0"/>
              <a:t>. </a:t>
            </a:r>
            <a:r>
              <a:rPr lang="en-US" dirty="0" err="1" smtClean="0"/>
              <a:t>Sed</a:t>
            </a:r>
            <a:r>
              <a:rPr lang="en-US" dirty="0" smtClean="0"/>
              <a:t> quam </a:t>
            </a:r>
            <a:r>
              <a:rPr lang="en-US" dirty="0" err="1" smtClean="0"/>
              <a:t>massa</a:t>
            </a:r>
            <a:r>
              <a:rPr lang="en-US" dirty="0" smtClean="0"/>
              <a:t>, </a:t>
            </a:r>
            <a:r>
              <a:rPr lang="en-US" dirty="0" err="1" smtClean="0"/>
              <a:t>elementum</a:t>
            </a:r>
            <a:r>
              <a:rPr lang="en-US" dirty="0" smtClean="0"/>
              <a:t> et convallis </a:t>
            </a:r>
            <a:r>
              <a:rPr lang="en-US" dirty="0" err="1" smtClean="0"/>
              <a:t>dapibus</a:t>
            </a:r>
            <a:r>
              <a:rPr lang="en-US" dirty="0" smtClean="0"/>
              <a:t>.</a:t>
            </a:r>
          </a:p>
          <a:p>
            <a:r>
              <a:rPr lang="en-US" dirty="0" err="1" smtClean="0"/>
              <a:t>Pellentesque</a:t>
            </a:r>
            <a:r>
              <a:rPr lang="en-US" dirty="0" smtClean="0"/>
              <a:t> semper </a:t>
            </a:r>
            <a:r>
              <a:rPr lang="en-US" dirty="0" err="1" smtClean="0"/>
              <a:t>purus</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posuere</a:t>
            </a:r>
            <a:r>
              <a:rPr lang="en-US" dirty="0" smtClean="0"/>
              <a:t>. </a:t>
            </a:r>
            <a:r>
              <a:rPr lang="en-US" dirty="0" err="1" smtClean="0"/>
              <a:t>Praesent</a:t>
            </a:r>
            <a:r>
              <a:rPr lang="en-US" dirty="0" smtClean="0"/>
              <a:t> </a:t>
            </a:r>
            <a:r>
              <a:rPr lang="en-US" dirty="0" err="1" smtClean="0"/>
              <a:t>placerat</a:t>
            </a:r>
            <a:r>
              <a:rPr lang="en-US" dirty="0" smtClean="0"/>
              <a:t> </a:t>
            </a:r>
            <a:r>
              <a:rPr lang="en-US" dirty="0" err="1" smtClean="0"/>
              <a:t>ullamcorper</a:t>
            </a:r>
            <a:r>
              <a:rPr lang="en-US" dirty="0" smtClean="0"/>
              <a:t> </a:t>
            </a:r>
            <a:r>
              <a:rPr lang="en-US" dirty="0" err="1" smtClean="0"/>
              <a:t>bibendum</a:t>
            </a:r>
            <a:r>
              <a:rPr lang="en-US" dirty="0" smtClean="0"/>
              <a:t>. </a:t>
            </a:r>
            <a:r>
              <a:rPr lang="en-US" dirty="0" err="1" smtClean="0"/>
              <a:t>Proin</a:t>
            </a:r>
            <a:r>
              <a:rPr lang="en-US" dirty="0" smtClean="0"/>
              <a:t> </a:t>
            </a:r>
            <a:r>
              <a:rPr lang="en-US" dirty="0" err="1" smtClean="0"/>
              <a:t>en</a:t>
            </a:r>
            <a:r>
              <a:rPr lang="en-US" dirty="0" smtClean="0"/>
              <a:t> </a:t>
            </a:r>
            <a:r>
              <a:rPr lang="en-US" dirty="0" err="1" smtClean="0"/>
              <a:t>pretium</a:t>
            </a:r>
            <a:r>
              <a:rPr lang="en-US" dirty="0" smtClean="0"/>
              <a:t> </a:t>
            </a:r>
            <a:r>
              <a:rPr lang="en-US" dirty="0" err="1" smtClean="0"/>
              <a:t>lacinia</a:t>
            </a:r>
            <a:r>
              <a:rPr lang="en-US" dirty="0" smtClean="0"/>
              <a:t> </a:t>
            </a:r>
            <a:r>
              <a:rPr lang="en-US" dirty="0" err="1" smtClean="0"/>
              <a:t>tellus</a:t>
            </a:r>
            <a:r>
              <a:rPr lang="en-US" dirty="0" smtClean="0"/>
              <a:t>. </a:t>
            </a:r>
            <a:r>
              <a:rPr lang="en-US" dirty="0" err="1" smtClean="0"/>
              <a:t>Curabitur</a:t>
            </a:r>
            <a:r>
              <a:rPr lang="en-US" dirty="0" smtClean="0"/>
              <a:t> vitae </a:t>
            </a:r>
            <a:r>
              <a:rPr lang="en-US" dirty="0" err="1" smtClean="0"/>
              <a:t>metus</a:t>
            </a:r>
            <a:r>
              <a:rPr lang="en-US" dirty="0" smtClean="0"/>
              <a:t> la </a:t>
            </a:r>
            <a:r>
              <a:rPr lang="en-US" dirty="0" err="1" smtClean="0"/>
              <a:t>en</a:t>
            </a:r>
            <a:r>
              <a:rPr lang="en-US" dirty="0" smtClean="0"/>
              <a:t> </a:t>
            </a:r>
            <a:r>
              <a:rPr lang="en-US" dirty="0" err="1" smtClean="0"/>
              <a:t>volutpat</a:t>
            </a:r>
            <a:r>
              <a:rPr lang="en-US" dirty="0" smtClean="0"/>
              <a:t>, convallis </a:t>
            </a:r>
            <a:r>
              <a:rPr lang="en-US" dirty="0" err="1" smtClean="0"/>
              <a:t>nisl</a:t>
            </a:r>
            <a:r>
              <a:rPr lang="en-US" dirty="0" smtClean="0"/>
              <a:t> porta, </a:t>
            </a:r>
            <a:r>
              <a:rPr lang="en-US" dirty="0" err="1" smtClean="0"/>
              <a:t>rutrum</a:t>
            </a:r>
            <a:r>
              <a:rPr lang="en-US" dirty="0" smtClean="0"/>
              <a:t> </a:t>
            </a:r>
            <a:r>
              <a:rPr lang="en-US" dirty="0" err="1" smtClean="0"/>
              <a:t>urna</a:t>
            </a:r>
            <a:r>
              <a:rPr lang="en-US" dirty="0" smtClean="0"/>
              <a:t>. </a:t>
            </a:r>
            <a:r>
              <a:rPr lang="en-US" dirty="0" err="1" smtClean="0"/>
              <a:t>Sus</a:t>
            </a:r>
            <a:r>
              <a:rPr lang="en-US" dirty="0" smtClean="0"/>
              <a:t> a </a:t>
            </a:r>
            <a:r>
              <a:rPr lang="en-US" dirty="0" err="1" smtClean="0"/>
              <a:t>suspendisse</a:t>
            </a:r>
            <a:r>
              <a:rPr lang="en-US" dirty="0" smtClean="0"/>
              <a:t> </a:t>
            </a:r>
            <a:r>
              <a:rPr lang="en-US" dirty="0" err="1" smtClean="0"/>
              <a:t>finibus</a:t>
            </a:r>
            <a:r>
              <a:rPr lang="en-US" dirty="0" smtClean="0"/>
              <a:t> </a:t>
            </a:r>
            <a:r>
              <a:rPr lang="en-US" dirty="0" err="1" smtClean="0"/>
              <a:t>mattis</a:t>
            </a:r>
            <a:r>
              <a:rPr lang="en-US" dirty="0" smtClean="0"/>
              <a:t> </a:t>
            </a:r>
            <a:r>
              <a:rPr lang="en-US" dirty="0" err="1" smtClean="0"/>
              <a:t>tincidunt</a:t>
            </a:r>
            <a:r>
              <a:rPr lang="en-US" dirty="0" smtClean="0"/>
              <a:t>. </a:t>
            </a:r>
            <a:r>
              <a:rPr lang="en-US" dirty="0" err="1" smtClean="0"/>
              <a:t>Sed</a:t>
            </a:r>
            <a:r>
              <a:rPr lang="en-US" dirty="0" smtClean="0"/>
              <a:t> quam </a:t>
            </a:r>
            <a:r>
              <a:rPr lang="en-US" dirty="0" err="1" smtClean="0"/>
              <a:t>massa</a:t>
            </a:r>
            <a:r>
              <a:rPr lang="en-US" dirty="0" smtClean="0"/>
              <a:t>, </a:t>
            </a:r>
            <a:r>
              <a:rPr lang="en-US" dirty="0" err="1" smtClean="0"/>
              <a:t>elementum</a:t>
            </a:r>
            <a:r>
              <a:rPr lang="en-US" dirty="0" smtClean="0"/>
              <a:t> et convallis </a:t>
            </a:r>
            <a:r>
              <a:rPr lang="en-US" dirty="0" err="1" smtClean="0"/>
              <a:t>dapibus</a:t>
            </a:r>
            <a:r>
              <a:rPr lang="en-US" dirty="0" smtClean="0"/>
              <a:t>.</a:t>
            </a:r>
          </a:p>
          <a:p>
            <a:r>
              <a:rPr lang="en-US" dirty="0" err="1" smtClean="0"/>
              <a:t>Pellentesque</a:t>
            </a:r>
            <a:r>
              <a:rPr lang="en-US" dirty="0" smtClean="0"/>
              <a:t> semper </a:t>
            </a:r>
            <a:r>
              <a:rPr lang="en-US" dirty="0" err="1" smtClean="0"/>
              <a:t>purus</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posuere</a:t>
            </a:r>
            <a:r>
              <a:rPr lang="en-US" dirty="0" smtClean="0"/>
              <a:t>. </a:t>
            </a:r>
            <a:r>
              <a:rPr lang="en-US" dirty="0" err="1" smtClean="0"/>
              <a:t>Praesent</a:t>
            </a:r>
            <a:r>
              <a:rPr lang="en-US" dirty="0" smtClean="0"/>
              <a:t> </a:t>
            </a:r>
            <a:r>
              <a:rPr lang="en-US" dirty="0" err="1" smtClean="0"/>
              <a:t>placerat</a:t>
            </a:r>
            <a:r>
              <a:rPr lang="en-US" dirty="0" smtClean="0"/>
              <a:t> </a:t>
            </a:r>
            <a:r>
              <a:rPr lang="en-US" dirty="0" err="1" smtClean="0"/>
              <a:t>ullamcorper</a:t>
            </a:r>
            <a:r>
              <a:rPr lang="en-US" dirty="0" smtClean="0"/>
              <a:t> </a:t>
            </a:r>
            <a:r>
              <a:rPr lang="en-US" dirty="0" err="1" smtClean="0"/>
              <a:t>bibendum</a:t>
            </a:r>
            <a:r>
              <a:rPr lang="en-US" dirty="0" smtClean="0"/>
              <a:t>. </a:t>
            </a:r>
            <a:r>
              <a:rPr lang="en-US" dirty="0" err="1" smtClean="0"/>
              <a:t>Proin</a:t>
            </a:r>
            <a:r>
              <a:rPr lang="en-US" dirty="0" smtClean="0"/>
              <a:t> </a:t>
            </a:r>
            <a:r>
              <a:rPr lang="en-US" dirty="0" err="1" smtClean="0"/>
              <a:t>en</a:t>
            </a:r>
            <a:r>
              <a:rPr lang="en-US" dirty="0" smtClean="0"/>
              <a:t> </a:t>
            </a:r>
            <a:r>
              <a:rPr lang="en-US" dirty="0" err="1" smtClean="0"/>
              <a:t>pretium</a:t>
            </a:r>
            <a:r>
              <a:rPr lang="en-US" dirty="0" smtClean="0"/>
              <a:t> </a:t>
            </a:r>
            <a:r>
              <a:rPr lang="en-US" dirty="0" err="1" smtClean="0"/>
              <a:t>lacinia</a:t>
            </a:r>
            <a:r>
              <a:rPr lang="en-US" dirty="0" smtClean="0"/>
              <a:t> </a:t>
            </a:r>
            <a:r>
              <a:rPr lang="en-US" dirty="0" err="1" smtClean="0"/>
              <a:t>tellus</a:t>
            </a:r>
            <a:r>
              <a:rPr lang="en-US" dirty="0" smtClean="0"/>
              <a:t>. </a:t>
            </a:r>
            <a:r>
              <a:rPr lang="en-US" dirty="0" err="1" smtClean="0"/>
              <a:t>Curabitur</a:t>
            </a:r>
            <a:r>
              <a:rPr lang="en-US" dirty="0" smtClean="0"/>
              <a:t> vitae </a:t>
            </a:r>
            <a:r>
              <a:rPr lang="en-US" dirty="0" err="1" smtClean="0"/>
              <a:t>metus</a:t>
            </a:r>
            <a:r>
              <a:rPr lang="en-US" dirty="0" smtClean="0"/>
              <a:t> la </a:t>
            </a:r>
            <a:r>
              <a:rPr lang="en-US" dirty="0" err="1" smtClean="0"/>
              <a:t>en</a:t>
            </a:r>
            <a:r>
              <a:rPr lang="en-US" dirty="0" smtClean="0"/>
              <a:t> </a:t>
            </a:r>
            <a:r>
              <a:rPr lang="en-US" dirty="0" err="1" smtClean="0"/>
              <a:t>volutpat</a:t>
            </a:r>
            <a:r>
              <a:rPr lang="en-US" dirty="0" smtClean="0"/>
              <a:t>, convallis </a:t>
            </a:r>
            <a:r>
              <a:rPr lang="en-US" dirty="0" err="1" smtClean="0"/>
              <a:t>nisl</a:t>
            </a:r>
            <a:r>
              <a:rPr lang="en-US" dirty="0" smtClean="0"/>
              <a:t> porta, </a:t>
            </a:r>
            <a:r>
              <a:rPr lang="en-US" dirty="0" err="1" smtClean="0"/>
              <a:t>rutrum</a:t>
            </a:r>
            <a:r>
              <a:rPr lang="en-US" dirty="0" smtClean="0"/>
              <a:t> </a:t>
            </a:r>
            <a:r>
              <a:rPr lang="en-US" dirty="0" err="1" smtClean="0"/>
              <a:t>urna</a:t>
            </a:r>
            <a:r>
              <a:rPr lang="en-US" dirty="0" smtClean="0"/>
              <a:t>. </a:t>
            </a:r>
            <a:r>
              <a:rPr lang="en-US" dirty="0" err="1" smtClean="0"/>
              <a:t>Sus</a:t>
            </a:r>
            <a:r>
              <a:rPr lang="en-US" dirty="0" smtClean="0"/>
              <a:t> a </a:t>
            </a:r>
            <a:r>
              <a:rPr lang="en-US" dirty="0" err="1" smtClean="0"/>
              <a:t>suspendisse</a:t>
            </a:r>
            <a:r>
              <a:rPr lang="en-US" dirty="0" smtClean="0"/>
              <a:t> </a:t>
            </a:r>
            <a:r>
              <a:rPr lang="en-US" dirty="0" err="1" smtClean="0"/>
              <a:t>finibus</a:t>
            </a:r>
            <a:r>
              <a:rPr lang="en-US" dirty="0" smtClean="0"/>
              <a:t> </a:t>
            </a:r>
            <a:r>
              <a:rPr lang="en-US" dirty="0" err="1" smtClean="0"/>
              <a:t>mattis</a:t>
            </a:r>
            <a:r>
              <a:rPr lang="en-US" dirty="0" smtClean="0"/>
              <a:t> </a:t>
            </a:r>
            <a:r>
              <a:rPr lang="en-US" dirty="0" err="1" smtClean="0"/>
              <a:t>tincidunt</a:t>
            </a:r>
            <a:r>
              <a:rPr lang="en-US" dirty="0" smtClean="0"/>
              <a:t>. </a:t>
            </a:r>
            <a:r>
              <a:rPr lang="en-US" dirty="0" err="1" smtClean="0"/>
              <a:t>Sed</a:t>
            </a:r>
            <a:r>
              <a:rPr lang="en-US" dirty="0" smtClean="0"/>
              <a:t> quam </a:t>
            </a:r>
            <a:r>
              <a:rPr lang="en-US" dirty="0" err="1" smtClean="0"/>
              <a:t>massa</a:t>
            </a:r>
            <a:r>
              <a:rPr lang="en-US" dirty="0" smtClean="0"/>
              <a:t>, </a:t>
            </a:r>
            <a:r>
              <a:rPr lang="en-US" dirty="0" err="1" smtClean="0"/>
              <a:t>elementum</a:t>
            </a:r>
            <a:r>
              <a:rPr lang="en-US" dirty="0" smtClean="0"/>
              <a:t> et convallis </a:t>
            </a:r>
            <a:r>
              <a:rPr lang="en-US" dirty="0" err="1" smtClean="0"/>
              <a:t>dapibus</a:t>
            </a:r>
            <a:r>
              <a:rPr lang="en-US" dirty="0" smtClean="0"/>
              <a:t>.</a:t>
            </a:r>
          </a:p>
          <a:p>
            <a:endParaRPr lang="en-US" dirty="0" smtClean="0"/>
          </a:p>
        </p:txBody>
      </p:sp>
    </p:spTree>
    <p:extLst>
      <p:ext uri="{BB962C8B-B14F-4D97-AF65-F5344CB8AC3E}">
        <p14:creationId xmlns:p14="http://schemas.microsoft.com/office/powerpoint/2010/main" val="10776452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8_Custom Layout">
    <p:bg>
      <p:bgPr>
        <a:solidFill>
          <a:srgbClr val="FFE806"/>
        </a:solidFill>
        <a:effectLst/>
      </p:bgPr>
    </p:bg>
    <p:spTree>
      <p:nvGrpSpPr>
        <p:cNvPr id="1" name=""/>
        <p:cNvGrpSpPr/>
        <p:nvPr/>
      </p:nvGrpSpPr>
      <p:grpSpPr>
        <a:xfrm>
          <a:off x="0" y="0"/>
          <a:ext cx="0" cy="0"/>
          <a:chOff x="0" y="0"/>
          <a:chExt cx="0" cy="0"/>
        </a:xfrm>
      </p:grpSpPr>
      <p:pic>
        <p:nvPicPr>
          <p:cNvPr id="168" name="smart-city-communication-network_edit.jpg" descr="smart-city-communication-network_edit.jpg"/>
          <p:cNvPicPr>
            <a:picLocks noChangeAspect="1"/>
          </p:cNvPicPr>
          <p:nvPr/>
        </p:nvPicPr>
        <p:blipFill>
          <a:blip r:embed="rId2">
            <a:alphaModFix amt="30000"/>
            <a:extLst/>
          </a:blip>
          <a:srcRect l="15697" t="32504" r="15697"/>
          <a:stretch>
            <a:fillRect/>
          </a:stretch>
        </p:blipFill>
        <p:spPr>
          <a:xfrm>
            <a:off x="7144" y="-156644"/>
            <a:ext cx="12192000" cy="7014644"/>
          </a:xfrm>
          <a:prstGeom prst="rect">
            <a:avLst/>
          </a:prstGeom>
          <a:ln w="12700">
            <a:miter lim="400000"/>
          </a:ln>
        </p:spPr>
      </p:pic>
      <p:sp>
        <p:nvSpPr>
          <p:cNvPr id="23" name="Freeform 22"/>
          <p:cNvSpPr/>
          <p:nvPr/>
        </p:nvSpPr>
        <p:spPr>
          <a:xfrm rot="10800000">
            <a:off x="5202651" y="2158667"/>
            <a:ext cx="6996489" cy="2846258"/>
          </a:xfrm>
          <a:custGeom>
            <a:avLst/>
            <a:gdLst>
              <a:gd name="connsiteX0" fmla="*/ 5573359 w 6996489"/>
              <a:gd name="connsiteY0" fmla="*/ 2846258 h 2846258"/>
              <a:gd name="connsiteX1" fmla="*/ 0 w 6996489"/>
              <a:gd name="connsiteY1" fmla="*/ 2846257 h 2846258"/>
              <a:gd name="connsiteX2" fmla="*/ 0 w 6996489"/>
              <a:gd name="connsiteY2" fmla="*/ 0 h 2846258"/>
              <a:gd name="connsiteX3" fmla="*/ 5573360 w 6996489"/>
              <a:gd name="connsiteY3" fmla="*/ 0 h 2846258"/>
              <a:gd name="connsiteX4" fmla="*/ 6996489 w 6996489"/>
              <a:gd name="connsiteY4" fmla="*/ 1423129 h 2846258"/>
              <a:gd name="connsiteX5" fmla="*/ 6996488 w 6996489"/>
              <a:gd name="connsiteY5" fmla="*/ 1423129 h 2846258"/>
              <a:gd name="connsiteX6" fmla="*/ 5573359 w 6996489"/>
              <a:gd name="connsiteY6" fmla="*/ 2846258 h 28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6489" h="2846258">
                <a:moveTo>
                  <a:pt x="5573359" y="2846258"/>
                </a:moveTo>
                <a:lnTo>
                  <a:pt x="0" y="2846257"/>
                </a:lnTo>
                <a:lnTo>
                  <a:pt x="0" y="0"/>
                </a:lnTo>
                <a:lnTo>
                  <a:pt x="5573360" y="0"/>
                </a:lnTo>
                <a:cubicBezTo>
                  <a:pt x="6359332" y="0"/>
                  <a:pt x="6996489" y="637157"/>
                  <a:pt x="6996489" y="1423129"/>
                </a:cubicBezTo>
                <a:lnTo>
                  <a:pt x="6996488" y="1423129"/>
                </a:lnTo>
                <a:cubicBezTo>
                  <a:pt x="6996488" y="2209101"/>
                  <a:pt x="6359331" y="2846258"/>
                  <a:pt x="5573359" y="2846258"/>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21" name="Freeform 20"/>
          <p:cNvSpPr/>
          <p:nvPr userDrawn="1"/>
        </p:nvSpPr>
        <p:spPr>
          <a:xfrm>
            <a:off x="-14324" y="2158667"/>
            <a:ext cx="4795772" cy="2846258"/>
          </a:xfrm>
          <a:custGeom>
            <a:avLst/>
            <a:gdLst>
              <a:gd name="connsiteX0" fmla="*/ 0 w 4795772"/>
              <a:gd name="connsiteY0" fmla="*/ 0 h 2846258"/>
              <a:gd name="connsiteX1" fmla="*/ 3372643 w 4795772"/>
              <a:gd name="connsiteY1" fmla="*/ 0 h 2846258"/>
              <a:gd name="connsiteX2" fmla="*/ 4795772 w 4795772"/>
              <a:gd name="connsiteY2" fmla="*/ 1423129 h 2846258"/>
              <a:gd name="connsiteX3" fmla="*/ 4795771 w 4795772"/>
              <a:gd name="connsiteY3" fmla="*/ 1423129 h 2846258"/>
              <a:gd name="connsiteX4" fmla="*/ 3372642 w 4795772"/>
              <a:gd name="connsiteY4" fmla="*/ 2846258 h 2846258"/>
              <a:gd name="connsiteX5" fmla="*/ 0 w 4795772"/>
              <a:gd name="connsiteY5" fmla="*/ 2846257 h 28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772" h="2846258">
                <a:moveTo>
                  <a:pt x="0" y="0"/>
                </a:moveTo>
                <a:lnTo>
                  <a:pt x="3372643" y="0"/>
                </a:lnTo>
                <a:cubicBezTo>
                  <a:pt x="4158615" y="0"/>
                  <a:pt x="4795772" y="637157"/>
                  <a:pt x="4795772" y="1423129"/>
                </a:cubicBezTo>
                <a:lnTo>
                  <a:pt x="4795771" y="1423129"/>
                </a:lnTo>
                <a:cubicBezTo>
                  <a:pt x="4795771" y="2209101"/>
                  <a:pt x="4158614" y="2846258"/>
                  <a:pt x="3372642" y="2846258"/>
                </a:cubicBezTo>
                <a:lnTo>
                  <a:pt x="0" y="2846257"/>
                </a:lnTo>
                <a:close/>
              </a:path>
            </a:pathLst>
          </a:custGeom>
          <a:solidFill>
            <a:srgbClr val="FFFFFF"/>
          </a:solidFill>
          <a:ln w="12700" cap="flat">
            <a:noFill/>
            <a:miter lim="400000"/>
          </a:ln>
          <a:effectLst/>
        </p:spPr>
        <p:txBody>
          <a:bodyPr wrap="square" lIns="45719" tIns="45719" rIns="45719" bIns="45719"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pic>
        <p:nvPicPr>
          <p:cNvPr id="172" name="Screen Shot 2564-06-14 at 05.52.05.png" descr="Screen Shot 2564-06-14 at 05.52.05.png"/>
          <p:cNvPicPr>
            <a:picLocks noChangeAspect="1"/>
          </p:cNvPicPr>
          <p:nvPr/>
        </p:nvPicPr>
        <p:blipFill>
          <a:blip r:embed="rId3">
            <a:extLst/>
          </a:blip>
          <a:stretch>
            <a:fillRect/>
          </a:stretch>
        </p:blipFill>
        <p:spPr>
          <a:xfrm>
            <a:off x="629730" y="2964140"/>
            <a:ext cx="3035556" cy="1235314"/>
          </a:xfrm>
          <a:prstGeom prst="rect">
            <a:avLst/>
          </a:prstGeom>
          <a:ln w="12700">
            <a:miter lim="400000"/>
          </a:ln>
        </p:spPr>
      </p:pic>
      <p:sp>
        <p:nvSpPr>
          <p:cNvPr id="173" name="บริษัท โทรคมนาคมแห่งชาติ จำกัด (มหาชน)…"/>
          <p:cNvSpPr txBox="1"/>
          <p:nvPr/>
        </p:nvSpPr>
        <p:spPr>
          <a:xfrm>
            <a:off x="6296071" y="2802609"/>
            <a:ext cx="5294021" cy="833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r">
              <a:lnSpc>
                <a:spcPct val="90000"/>
              </a:lnSpc>
              <a:defRPr sz="3000">
                <a:solidFill>
                  <a:srgbClr val="212121"/>
                </a:solidFill>
                <a:latin typeface="NT Regular"/>
                <a:ea typeface="NT Regular"/>
                <a:cs typeface="NT Regular"/>
                <a:sym typeface="NT Regular"/>
              </a:defRPr>
            </a:pPr>
            <a:r>
              <a:t>บริษัท โทรคมนาคมแห่งชาติ จำกัด (มหาชน)</a:t>
            </a:r>
            <a:endParaRPr sz="6100"/>
          </a:p>
          <a:p>
            <a:pPr algn="r">
              <a:lnSpc>
                <a:spcPct val="90000"/>
              </a:lnSpc>
              <a:defRPr>
                <a:solidFill>
                  <a:srgbClr val="212121"/>
                </a:solidFill>
                <a:latin typeface="NT Regular"/>
                <a:ea typeface="NT Regular"/>
                <a:cs typeface="NT Regular"/>
                <a:sym typeface="NT Regular"/>
              </a:defRPr>
            </a:pPr>
            <a:r>
              <a:t>National Telecom Public Company Limited</a:t>
            </a:r>
          </a:p>
        </p:txBody>
      </p:sp>
      <p:sp>
        <p:nvSpPr>
          <p:cNvPr id="174" name="www.ntplc.co.th | Contact Center 1888"/>
          <p:cNvSpPr txBox="1"/>
          <p:nvPr/>
        </p:nvSpPr>
        <p:spPr>
          <a:xfrm>
            <a:off x="6350389" y="3859699"/>
            <a:ext cx="5212716"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000">
                <a:solidFill>
                  <a:srgbClr val="212121"/>
                </a:solidFill>
                <a:latin typeface="NT Regular"/>
                <a:ea typeface="NT Regular"/>
                <a:cs typeface="NT Regular"/>
                <a:sym typeface="NT Regular"/>
              </a:defRPr>
            </a:lvl1pPr>
          </a:lstStyle>
          <a:p>
            <a:r>
              <a:t>www.ntplc.co.th | Contact Center 1888 </a:t>
            </a:r>
          </a:p>
        </p:txBody>
      </p:sp>
      <p:sp>
        <p:nvSpPr>
          <p:cNvPr id="175" name="Rounded Rectangle"/>
          <p:cNvSpPr/>
          <p:nvPr/>
        </p:nvSpPr>
        <p:spPr>
          <a:xfrm>
            <a:off x="6119500" y="3724457"/>
            <a:ext cx="5560111" cy="85252"/>
          </a:xfrm>
          <a:custGeom>
            <a:avLst/>
            <a:gdLst/>
            <a:ahLst/>
            <a:cxnLst>
              <a:cxn ang="0">
                <a:pos x="wd2" y="hd2"/>
              </a:cxn>
              <a:cxn ang="5400000">
                <a:pos x="wd2" y="hd2"/>
              </a:cxn>
              <a:cxn ang="10800000">
                <a:pos x="wd2" y="hd2"/>
              </a:cxn>
              <a:cxn ang="16200000">
                <a:pos x="wd2" y="hd2"/>
              </a:cxn>
            </a:cxnLst>
            <a:rect l="0" t="0" r="r" b="b"/>
            <a:pathLst>
              <a:path w="21600" h="21600" extrusionOk="0">
                <a:moveTo>
                  <a:pt x="253" y="21600"/>
                </a:moveTo>
                <a:lnTo>
                  <a:pt x="21347" y="21600"/>
                </a:lnTo>
                <a:cubicBezTo>
                  <a:pt x="21419" y="21600"/>
                  <a:pt x="21462" y="21600"/>
                  <a:pt x="21491" y="20949"/>
                </a:cubicBezTo>
                <a:cubicBezTo>
                  <a:pt x="21537" y="19857"/>
                  <a:pt x="21573" y="17494"/>
                  <a:pt x="21590" y="14494"/>
                </a:cubicBezTo>
                <a:cubicBezTo>
                  <a:pt x="21597" y="13310"/>
                  <a:pt x="21600" y="12060"/>
                  <a:pt x="21600" y="10800"/>
                </a:cubicBezTo>
                <a:cubicBezTo>
                  <a:pt x="21600" y="9540"/>
                  <a:pt x="21597" y="8290"/>
                  <a:pt x="21590" y="7106"/>
                </a:cubicBezTo>
                <a:cubicBezTo>
                  <a:pt x="21573" y="4106"/>
                  <a:pt x="21537" y="1743"/>
                  <a:pt x="21491" y="651"/>
                </a:cubicBezTo>
                <a:cubicBezTo>
                  <a:pt x="21462" y="0"/>
                  <a:pt x="21419" y="0"/>
                  <a:pt x="21347" y="0"/>
                </a:cubicBezTo>
                <a:lnTo>
                  <a:pt x="253" y="0"/>
                </a:lnTo>
                <a:cubicBezTo>
                  <a:pt x="181" y="0"/>
                  <a:pt x="138" y="0"/>
                  <a:pt x="109" y="651"/>
                </a:cubicBezTo>
                <a:cubicBezTo>
                  <a:pt x="63" y="1743"/>
                  <a:pt x="27" y="4106"/>
                  <a:pt x="10" y="7106"/>
                </a:cubicBezTo>
                <a:cubicBezTo>
                  <a:pt x="3" y="8290"/>
                  <a:pt x="0" y="9540"/>
                  <a:pt x="0" y="10800"/>
                </a:cubicBezTo>
                <a:cubicBezTo>
                  <a:pt x="0" y="12060"/>
                  <a:pt x="3" y="13310"/>
                  <a:pt x="10" y="14494"/>
                </a:cubicBezTo>
                <a:cubicBezTo>
                  <a:pt x="27" y="17494"/>
                  <a:pt x="63" y="19857"/>
                  <a:pt x="109" y="20949"/>
                </a:cubicBezTo>
                <a:cubicBezTo>
                  <a:pt x="138" y="21600"/>
                  <a:pt x="181" y="21600"/>
                  <a:pt x="253" y="21600"/>
                </a:cubicBezTo>
                <a:close/>
              </a:path>
            </a:pathLst>
          </a:cu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76" name="Slide Number"/>
          <p:cNvSpPr txBox="1">
            <a:spLocks noGrp="1"/>
          </p:cNvSpPr>
          <p:nvPr>
            <p:ph type="sldNum" sz="quarter" idx="2"/>
          </p:nvPr>
        </p:nvSpPr>
        <p:spPr>
          <a:xfrm>
            <a:off x="5892800" y="6172200"/>
            <a:ext cx="2844800" cy="368301"/>
          </a:xfrm>
          <a:prstGeom prst="rect">
            <a:avLst/>
          </a:prstGeom>
        </p:spPr>
        <p:txBody>
          <a:bodyPr/>
          <a:lstStyle>
            <a:lvl1pPr algn="r">
              <a:defRPr sz="1200">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FFE806"/>
        </a:solidFill>
        <a:effectLst/>
      </p:bgPr>
    </p:bg>
    <p:spTree>
      <p:nvGrpSpPr>
        <p:cNvPr id="1" name=""/>
        <p:cNvGrpSpPr/>
        <p:nvPr/>
      </p:nvGrpSpPr>
      <p:grpSpPr>
        <a:xfrm>
          <a:off x="0" y="0"/>
          <a:ext cx="0" cy="0"/>
          <a:chOff x="0" y="0"/>
          <a:chExt cx="0" cy="0"/>
        </a:xfrm>
      </p:grpSpPr>
      <p:grpSp>
        <p:nvGrpSpPr>
          <p:cNvPr id="51" name="Group"/>
          <p:cNvGrpSpPr/>
          <p:nvPr/>
        </p:nvGrpSpPr>
        <p:grpSpPr>
          <a:xfrm>
            <a:off x="-628733" y="1593737"/>
            <a:ext cx="7270713" cy="5481847"/>
            <a:chOff x="0" y="0"/>
            <a:chExt cx="7270712" cy="5481845"/>
          </a:xfrm>
        </p:grpSpPr>
        <p:sp>
          <p:nvSpPr>
            <p:cNvPr id="46" name="Rounded Rectangle"/>
            <p:cNvSpPr/>
            <p:nvPr/>
          </p:nvSpPr>
          <p:spPr>
            <a:xfrm>
              <a:off x="-1" y="1092165"/>
              <a:ext cx="1102682" cy="3297515"/>
            </a:xfrm>
            <a:prstGeom prst="roundRect">
              <a:avLst>
                <a:gd name="adj" fmla="val 50000"/>
              </a:avLst>
            </a:prstGeom>
            <a:solidFill>
              <a:srgbClr val="FFFFFF">
                <a:alpha val="30000"/>
              </a:srgbClr>
            </a:solidFill>
            <a:ln w="12700" cap="flat">
              <a:noFill/>
              <a:miter lim="400000"/>
            </a:ln>
            <a:effectLst/>
          </p:spPr>
          <p:txBody>
            <a:bodyPr wrap="square" lIns="45719" tIns="45719" rIns="45719" bIns="45719"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47" name="Rounded Rectangle"/>
            <p:cNvSpPr/>
            <p:nvPr/>
          </p:nvSpPr>
          <p:spPr>
            <a:xfrm>
              <a:off x="6168031" y="1643338"/>
              <a:ext cx="1102682" cy="2194943"/>
            </a:xfrm>
            <a:prstGeom prst="roundRect">
              <a:avLst>
                <a:gd name="adj" fmla="val 50000"/>
              </a:avLst>
            </a:prstGeom>
            <a:solidFill>
              <a:srgbClr val="FFFFFF">
                <a:alpha val="30000"/>
              </a:srgbClr>
            </a:solidFill>
            <a:ln w="12700" cap="flat">
              <a:noFill/>
              <a:miter lim="400000"/>
            </a:ln>
            <a:effectLst/>
          </p:spPr>
          <p:txBody>
            <a:bodyPr wrap="square" lIns="45719" tIns="45719" rIns="45719" bIns="45719"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48" name="Circle"/>
            <p:cNvSpPr/>
            <p:nvPr/>
          </p:nvSpPr>
          <p:spPr>
            <a:xfrm>
              <a:off x="4626022" y="1089585"/>
              <a:ext cx="1102683" cy="1102683"/>
            </a:xfrm>
            <a:prstGeom prst="ellipse">
              <a:avLst/>
            </a:prstGeom>
            <a:solidFill>
              <a:srgbClr val="FFFFFF">
                <a:alpha val="30000"/>
              </a:srgbClr>
            </a:solidFill>
            <a:ln w="12700" cap="flat">
              <a:noFill/>
              <a:miter lim="400000"/>
            </a:ln>
            <a:effectLst/>
          </p:spPr>
          <p:txBody>
            <a:bodyPr wrap="square" lIns="45719" tIns="45719" rIns="45719" bIns="45719"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49" name="Circle"/>
            <p:cNvSpPr/>
            <p:nvPr/>
          </p:nvSpPr>
          <p:spPr>
            <a:xfrm>
              <a:off x="1542006" y="2738180"/>
              <a:ext cx="1102683" cy="1102683"/>
            </a:xfrm>
            <a:prstGeom prst="ellipse">
              <a:avLst/>
            </a:prstGeom>
            <a:solidFill>
              <a:srgbClr val="FFFFFF">
                <a:alpha val="30000"/>
              </a:srgbClr>
            </a:solidFill>
            <a:ln w="12700" cap="flat">
              <a:noFill/>
              <a:miter lim="400000"/>
            </a:ln>
            <a:effectLst/>
          </p:spPr>
          <p:txBody>
            <a:bodyPr wrap="square" lIns="45719" tIns="45719" rIns="45719" bIns="45719"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50" name="Rounded Rectangle"/>
            <p:cNvSpPr/>
            <p:nvPr/>
          </p:nvSpPr>
          <p:spPr>
            <a:xfrm>
              <a:off x="3084015" y="-1"/>
              <a:ext cx="1102682" cy="5481847"/>
            </a:xfrm>
            <a:prstGeom prst="roundRect">
              <a:avLst>
                <a:gd name="adj" fmla="val 50000"/>
              </a:avLst>
            </a:prstGeom>
            <a:solidFill>
              <a:srgbClr val="FFFFFF">
                <a:alpha val="30000"/>
              </a:srgbClr>
            </a:solidFill>
            <a:ln w="12700" cap="flat">
              <a:noFill/>
              <a:miter lim="400000"/>
            </a:ln>
            <a:effectLst/>
          </p:spPr>
          <p:txBody>
            <a:bodyPr wrap="square" lIns="45719" tIns="45719" rIns="45719" bIns="45719" numCol="1" anchor="ctr">
              <a:noAutofit/>
            </a:bodyPr>
            <a:lstStyle/>
            <a:p>
              <a:pPr algn="r" defTabSz="412750">
                <a:defRPr sz="1600">
                  <a:solidFill>
                    <a:srgbClr val="FFFFFF"/>
                  </a:solidFill>
                  <a:latin typeface="Helvetica Neue Medium"/>
                  <a:ea typeface="Helvetica Neue Medium"/>
                  <a:cs typeface="Helvetica Neue Medium"/>
                  <a:sym typeface="Helvetica Neue Medium"/>
                </a:defRPr>
              </a:pPr>
              <a:endParaRPr/>
            </a:p>
          </p:txBody>
        </p:sp>
      </p:grpSp>
      <p:sp>
        <p:nvSpPr>
          <p:cNvPr id="52" name="© National Telecom All Rights Reserved"/>
          <p:cNvSpPr txBox="1"/>
          <p:nvPr/>
        </p:nvSpPr>
        <p:spPr>
          <a:xfrm>
            <a:off x="9980814" y="6579788"/>
            <a:ext cx="158821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pic>
        <p:nvPicPr>
          <p:cNvPr id="53" name="Image" descr="Image"/>
          <p:cNvPicPr>
            <a:picLocks noChangeAspect="1"/>
          </p:cNvPicPr>
          <p:nvPr/>
        </p:nvPicPr>
        <p:blipFill>
          <a:blip r:embed="rId2">
            <a:extLst/>
          </a:blip>
          <a:stretch>
            <a:fillRect/>
          </a:stretch>
        </p:blipFill>
        <p:spPr>
          <a:xfrm>
            <a:off x="150562" y="6446437"/>
            <a:ext cx="793460" cy="317502"/>
          </a:xfrm>
          <a:prstGeom prst="rect">
            <a:avLst/>
          </a:prstGeom>
          <a:ln w="12700">
            <a:miter lim="400000"/>
          </a:ln>
        </p:spPr>
      </p:pic>
      <p:sp>
        <p:nvSpPr>
          <p:cNvPr id="54" name="Body Level One…"/>
          <p:cNvSpPr txBox="1">
            <a:spLocks noGrp="1"/>
          </p:cNvSpPr>
          <p:nvPr>
            <p:ph type="body" sz="quarter" idx="1" hasCustomPrompt="1"/>
          </p:nvPr>
        </p:nvSpPr>
        <p:spPr>
          <a:xfrm>
            <a:off x="4118428" y="403098"/>
            <a:ext cx="4111172" cy="725104"/>
          </a:xfrm>
          <a:prstGeom prst="rect">
            <a:avLst/>
          </a:prstGeom>
        </p:spPr>
        <p:txBody>
          <a:bodyPr/>
          <a:lstStyle>
            <a:lvl1pPr marL="0" indent="0" algn="ctr">
              <a:buSzTx/>
              <a:buFontTx/>
              <a:buNone/>
              <a:defRPr sz="5400">
                <a:latin typeface="NT Bold"/>
                <a:ea typeface="NT Bold"/>
                <a:cs typeface="NT Bold"/>
                <a:sym typeface="NT Bold"/>
              </a:defRPr>
            </a:lvl1pPr>
            <a:lvl2pPr marL="971550" indent="-514350" algn="ctr">
              <a:buFontTx/>
              <a:defRPr sz="5400">
                <a:latin typeface="NT Bold"/>
                <a:ea typeface="NT Bold"/>
                <a:cs typeface="NT Bold"/>
                <a:sym typeface="NT Bold"/>
              </a:defRPr>
            </a:lvl2pPr>
            <a:lvl3pPr marL="1531619" indent="-617219" algn="ctr">
              <a:buFontTx/>
              <a:defRPr sz="5400">
                <a:latin typeface="NT Bold"/>
                <a:ea typeface="NT Bold"/>
                <a:cs typeface="NT Bold"/>
                <a:sym typeface="NT Bold"/>
              </a:defRPr>
            </a:lvl3pPr>
            <a:lvl4pPr marL="2057400" indent="-685800" algn="ctr">
              <a:buFontTx/>
              <a:defRPr sz="5400">
                <a:latin typeface="NT Bold"/>
                <a:ea typeface="NT Bold"/>
                <a:cs typeface="NT Bold"/>
                <a:sym typeface="NT Bold"/>
              </a:defRPr>
            </a:lvl4pPr>
            <a:lvl5pPr marL="2514600" indent="-685800" algn="ctr">
              <a:buFontTx/>
              <a:defRPr sz="5400">
                <a:latin typeface="NT Bold"/>
                <a:ea typeface="NT Bold"/>
                <a:cs typeface="NT Bold"/>
                <a:sym typeface="NT Bold"/>
              </a:defRPr>
            </a:lvl5pPr>
          </a:lstStyle>
          <a:p>
            <a:r>
              <a:t>Heading หัวเรื่อง</a:t>
            </a:r>
          </a:p>
          <a:p>
            <a:pPr lvl="1"/>
            <a:endParaRPr/>
          </a:p>
          <a:p>
            <a:pPr lvl="2"/>
            <a:endParaRPr/>
          </a:p>
          <a:p>
            <a:pPr lvl="3"/>
            <a:endParaRPr/>
          </a:p>
          <a:p>
            <a:pPr lvl="4"/>
            <a:endParaRPr/>
          </a:p>
        </p:txBody>
      </p:sp>
      <p:sp>
        <p:nvSpPr>
          <p:cNvPr id="55" name="Slide Number"/>
          <p:cNvSpPr txBox="1">
            <a:spLocks noGrp="1"/>
          </p:cNvSpPr>
          <p:nvPr>
            <p:ph type="sldNum" sz="quarter" idx="2"/>
          </p:nvPr>
        </p:nvSpPr>
        <p:spPr>
          <a:xfrm>
            <a:off x="11770068" y="6525772"/>
            <a:ext cx="193295" cy="2184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sp>
        <p:nvSpPr>
          <p:cNvPr id="34" name="Freeform 33"/>
          <p:cNvSpPr/>
          <p:nvPr userDrawn="1"/>
        </p:nvSpPr>
        <p:spPr>
          <a:xfrm rot="10800000">
            <a:off x="11786427" y="6523125"/>
            <a:ext cx="167448" cy="334875"/>
          </a:xfrm>
          <a:custGeom>
            <a:avLst/>
            <a:gdLst>
              <a:gd name="connsiteX0" fmla="*/ 83724 w 167448"/>
              <a:gd name="connsiteY0" fmla="*/ 334875 h 334875"/>
              <a:gd name="connsiteX1" fmla="*/ 0 w 167448"/>
              <a:gd name="connsiteY1" fmla="*/ 251151 h 334875"/>
              <a:gd name="connsiteX2" fmla="*/ 0 w 167448"/>
              <a:gd name="connsiteY2" fmla="*/ 0 h 334875"/>
              <a:gd name="connsiteX3" fmla="*/ 167448 w 167448"/>
              <a:gd name="connsiteY3" fmla="*/ 0 h 334875"/>
              <a:gd name="connsiteX4" fmla="*/ 167448 w 167448"/>
              <a:gd name="connsiteY4" fmla="*/ 251151 h 334875"/>
              <a:gd name="connsiteX5" fmla="*/ 83724 w 167448"/>
              <a:gd name="connsiteY5" fmla="*/ 334875 h 3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48" h="334875">
                <a:moveTo>
                  <a:pt x="83724" y="334875"/>
                </a:moveTo>
                <a:cubicBezTo>
                  <a:pt x="37485" y="334875"/>
                  <a:pt x="0" y="297390"/>
                  <a:pt x="0" y="251151"/>
                </a:cubicBezTo>
                <a:lnTo>
                  <a:pt x="0" y="0"/>
                </a:lnTo>
                <a:lnTo>
                  <a:pt x="167448" y="0"/>
                </a:lnTo>
                <a:lnTo>
                  <a:pt x="167448" y="251151"/>
                </a:lnTo>
                <a:cubicBezTo>
                  <a:pt x="167448" y="297390"/>
                  <a:pt x="129963" y="334875"/>
                  <a:pt x="83724" y="334875"/>
                </a:cubicBezTo>
                <a:close/>
              </a:path>
            </a:pathLst>
          </a:custGeom>
          <a:solidFill>
            <a:srgbClr val="FFE511"/>
          </a:solidFill>
          <a:ln w="12700">
            <a:miter lim="400000"/>
          </a:ln>
        </p:spPr>
        <p:txBody>
          <a:bodyPr wrap="square" lIns="45719" rIns="45719"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5" name="Rectangle 4"/>
          <p:cNvSpPr/>
          <p:nvPr userDrawn="1"/>
        </p:nvSpPr>
        <p:spPr>
          <a:xfrm>
            <a:off x="11730038" y="6486525"/>
            <a:ext cx="285750" cy="37147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h-TH" sz="2800" b="0" i="0" u="none" strike="noStrike" cap="none" spc="0" normalizeH="0" baseline="0">
              <a:ln>
                <a:noFill/>
              </a:ln>
              <a:solidFill>
                <a:srgbClr val="000000"/>
              </a:solidFill>
              <a:effectLst/>
              <a:uFillTx/>
              <a:latin typeface="+mn-lt"/>
              <a:ea typeface="+mn-ea"/>
              <a:cs typeface="+mn-cs"/>
              <a:sym typeface="Calibri"/>
            </a:endParaRPr>
          </a:p>
        </p:txBody>
      </p:sp>
      <p:sp>
        <p:nvSpPr>
          <p:cNvPr id="63" name="© National Telecom All Rights Reserved"/>
          <p:cNvSpPr txBox="1"/>
          <p:nvPr/>
        </p:nvSpPr>
        <p:spPr>
          <a:xfrm>
            <a:off x="9980814" y="6579788"/>
            <a:ext cx="158821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pic>
        <p:nvPicPr>
          <p:cNvPr id="64" name="Image" descr="Image"/>
          <p:cNvPicPr>
            <a:picLocks noChangeAspect="1"/>
          </p:cNvPicPr>
          <p:nvPr/>
        </p:nvPicPr>
        <p:blipFill>
          <a:blip r:embed="rId2">
            <a:extLst/>
          </a:blip>
          <a:stretch>
            <a:fillRect/>
          </a:stretch>
        </p:blipFill>
        <p:spPr>
          <a:xfrm>
            <a:off x="150562" y="6446437"/>
            <a:ext cx="793460" cy="317502"/>
          </a:xfrm>
          <a:prstGeom prst="rect">
            <a:avLst/>
          </a:prstGeom>
          <a:ln w="12700">
            <a:miter lim="400000"/>
          </a:ln>
        </p:spPr>
      </p:pic>
      <p:sp>
        <p:nvSpPr>
          <p:cNvPr id="65" name="Body Level One…"/>
          <p:cNvSpPr txBox="1">
            <a:spLocks noGrp="1"/>
          </p:cNvSpPr>
          <p:nvPr>
            <p:ph type="body" sz="quarter" idx="1" hasCustomPrompt="1"/>
          </p:nvPr>
        </p:nvSpPr>
        <p:spPr>
          <a:xfrm>
            <a:off x="4118428" y="403098"/>
            <a:ext cx="4111172" cy="725104"/>
          </a:xfrm>
          <a:prstGeom prst="rect">
            <a:avLst/>
          </a:prstGeom>
        </p:spPr>
        <p:txBody>
          <a:bodyPr/>
          <a:lstStyle>
            <a:lvl1pPr marL="0" indent="0" algn="ctr">
              <a:buSzTx/>
              <a:buFontTx/>
              <a:buNone/>
              <a:defRPr sz="5400">
                <a:latin typeface="NT Bold"/>
                <a:ea typeface="NT Bold"/>
                <a:cs typeface="NT Bold"/>
                <a:sym typeface="NT Bold"/>
              </a:defRPr>
            </a:lvl1pPr>
            <a:lvl2pPr marL="971550" indent="-514350" algn="ctr">
              <a:buFontTx/>
              <a:defRPr sz="5400">
                <a:latin typeface="NT Bold"/>
                <a:ea typeface="NT Bold"/>
                <a:cs typeface="NT Bold"/>
                <a:sym typeface="NT Bold"/>
              </a:defRPr>
            </a:lvl2pPr>
            <a:lvl3pPr marL="1531619" indent="-617219" algn="ctr">
              <a:buFontTx/>
              <a:defRPr sz="5400">
                <a:latin typeface="NT Bold"/>
                <a:ea typeface="NT Bold"/>
                <a:cs typeface="NT Bold"/>
                <a:sym typeface="NT Bold"/>
              </a:defRPr>
            </a:lvl3pPr>
            <a:lvl4pPr marL="2057400" indent="-685800" algn="ctr">
              <a:buFontTx/>
              <a:defRPr sz="5400">
                <a:latin typeface="NT Bold"/>
                <a:ea typeface="NT Bold"/>
                <a:cs typeface="NT Bold"/>
                <a:sym typeface="NT Bold"/>
              </a:defRPr>
            </a:lvl4pPr>
            <a:lvl5pPr marL="2514600" indent="-685800" algn="ctr">
              <a:buFontTx/>
              <a:defRPr sz="5400">
                <a:latin typeface="NT Bold"/>
                <a:ea typeface="NT Bold"/>
                <a:cs typeface="NT Bold"/>
                <a:sym typeface="NT Bold"/>
              </a:defRPr>
            </a:lvl5pPr>
          </a:lstStyle>
          <a:p>
            <a:r>
              <a:rPr dirty="0"/>
              <a:t>Heading </a:t>
            </a:r>
            <a:r>
              <a:rPr dirty="0" err="1"/>
              <a:t>หัวเรื่อง</a:t>
            </a:r>
            <a:endParaRPr dirty="0"/>
          </a:p>
          <a:p>
            <a:pPr lvl="1"/>
            <a:endParaRPr dirty="0"/>
          </a:p>
          <a:p>
            <a:pPr lvl="2"/>
            <a:endParaRPr dirty="0"/>
          </a:p>
          <a:p>
            <a:pPr lvl="3"/>
            <a:endParaRPr dirty="0"/>
          </a:p>
          <a:p>
            <a:pPr lvl="4"/>
            <a:endParaRPr dirty="0"/>
          </a:p>
        </p:txBody>
      </p:sp>
      <p:sp>
        <p:nvSpPr>
          <p:cNvPr id="72" name="Slide Number"/>
          <p:cNvSpPr txBox="1">
            <a:spLocks noGrp="1"/>
          </p:cNvSpPr>
          <p:nvPr>
            <p:ph type="sldNum" sz="quarter" idx="2"/>
          </p:nvPr>
        </p:nvSpPr>
        <p:spPr>
          <a:xfrm>
            <a:off x="11770068" y="6525772"/>
            <a:ext cx="193295" cy="218441"/>
          </a:xfrm>
          <a:prstGeom prst="rect">
            <a:avLst/>
          </a:prstGeom>
        </p:spPr>
        <p:txBody>
          <a:bodyPr/>
          <a:lstStyle>
            <a:lvl1pPr>
              <a:defRPr>
                <a:solidFill>
                  <a:srgbClr val="000000"/>
                </a:solidFill>
              </a:defRPr>
            </a:lvl1pPr>
          </a:lstStyle>
          <a:p>
            <a:fld id="{86CB4B4D-7CA3-9044-876B-883B54F8677D}" type="slidenum">
              <a:t>‹#›</a:t>
            </a:fld>
            <a:endParaRPr/>
          </a:p>
        </p:txBody>
      </p:sp>
      <p:grpSp>
        <p:nvGrpSpPr>
          <p:cNvPr id="4" name="Group 3"/>
          <p:cNvGrpSpPr/>
          <p:nvPr userDrawn="1"/>
        </p:nvGrpSpPr>
        <p:grpSpPr>
          <a:xfrm>
            <a:off x="0" y="1593736"/>
            <a:ext cx="6641981" cy="5264264"/>
            <a:chOff x="0" y="1593736"/>
            <a:chExt cx="6641981" cy="5264264"/>
          </a:xfrm>
        </p:grpSpPr>
        <p:sp>
          <p:nvSpPr>
            <p:cNvPr id="67" name="Rounded Rectangle"/>
            <p:cNvSpPr/>
            <p:nvPr userDrawn="1"/>
          </p:nvSpPr>
          <p:spPr>
            <a:xfrm>
              <a:off x="5539299" y="3237076"/>
              <a:ext cx="1102682" cy="2194944"/>
            </a:xfrm>
            <a:prstGeom prst="roundRect">
              <a:avLst>
                <a:gd name="adj" fmla="val 50000"/>
              </a:avLst>
            </a:prstGeom>
            <a:solidFill>
              <a:srgbClr val="FFE511">
                <a:alpha val="30000"/>
              </a:srgbClr>
            </a:solidFill>
            <a:ln w="12700" cap="flat">
              <a:noFill/>
              <a:miter lim="400000"/>
            </a:ln>
            <a:effectLst/>
          </p:spPr>
          <p:txBody>
            <a:bodyPr wrap="square" lIns="45719" tIns="45719" rIns="45719" bIns="45719"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68" name="Circle"/>
            <p:cNvSpPr/>
            <p:nvPr userDrawn="1"/>
          </p:nvSpPr>
          <p:spPr>
            <a:xfrm>
              <a:off x="3997290" y="2683322"/>
              <a:ext cx="1102683" cy="1102683"/>
            </a:xfrm>
            <a:prstGeom prst="ellipse">
              <a:avLst/>
            </a:prstGeom>
            <a:solidFill>
              <a:srgbClr val="FFE511">
                <a:alpha val="30000"/>
              </a:srgbClr>
            </a:solidFill>
            <a:ln w="12700" cap="flat">
              <a:noFill/>
              <a:miter lim="400000"/>
            </a:ln>
            <a:effectLst/>
          </p:spPr>
          <p:txBody>
            <a:bodyPr wrap="square" lIns="45719" tIns="45719" rIns="45719" bIns="45719" numCol="1" anchor="ctr">
              <a:noAutofit/>
            </a:bodyPr>
            <a:lstStyle/>
            <a:p>
              <a:pPr defTabSz="412750">
                <a:defRPr sz="1600">
                  <a:solidFill>
                    <a:srgbClr val="FFD100"/>
                  </a:solidFill>
                  <a:latin typeface="Helvetica Neue Medium"/>
                  <a:ea typeface="Helvetica Neue Medium"/>
                  <a:cs typeface="Helvetica Neue Medium"/>
                  <a:sym typeface="Helvetica Neue Medium"/>
                </a:defRPr>
              </a:pPr>
              <a:endParaRPr/>
            </a:p>
          </p:txBody>
        </p:sp>
        <p:sp>
          <p:nvSpPr>
            <p:cNvPr id="69" name="Circle"/>
            <p:cNvSpPr/>
            <p:nvPr userDrawn="1"/>
          </p:nvSpPr>
          <p:spPr>
            <a:xfrm>
              <a:off x="913273" y="4331918"/>
              <a:ext cx="1102683" cy="1102683"/>
            </a:xfrm>
            <a:prstGeom prst="ellipse">
              <a:avLst/>
            </a:prstGeom>
            <a:solidFill>
              <a:srgbClr val="FFE511">
                <a:alpha val="30000"/>
              </a:srgbClr>
            </a:solidFill>
            <a:ln w="12700" cap="flat">
              <a:noFill/>
              <a:miter lim="400000"/>
            </a:ln>
            <a:effectLst/>
          </p:spPr>
          <p:txBody>
            <a:bodyPr wrap="square" lIns="45719" tIns="45719" rIns="45719" bIns="45719" numCol="1"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6" name="Freeform 15"/>
            <p:cNvSpPr/>
            <p:nvPr userDrawn="1"/>
          </p:nvSpPr>
          <p:spPr>
            <a:xfrm>
              <a:off x="0" y="2693704"/>
              <a:ext cx="473948" cy="3281912"/>
            </a:xfrm>
            <a:custGeom>
              <a:avLst/>
              <a:gdLst>
                <a:gd name="connsiteX0" fmla="*/ 0 w 473948"/>
                <a:gd name="connsiteY0" fmla="*/ 0 h 3281912"/>
                <a:gd name="connsiteX1" fmla="*/ 33721 w 473948"/>
                <a:gd name="connsiteY1" fmla="*/ 3399 h 3281912"/>
                <a:gd name="connsiteX2" fmla="*/ 473948 w 473948"/>
                <a:gd name="connsiteY2" fmla="*/ 543539 h 3281912"/>
                <a:gd name="connsiteX3" fmla="*/ 473948 w 473948"/>
                <a:gd name="connsiteY3" fmla="*/ 2738373 h 3281912"/>
                <a:gd name="connsiteX4" fmla="*/ 33721 w 473948"/>
                <a:gd name="connsiteY4" fmla="*/ 3278513 h 3281912"/>
                <a:gd name="connsiteX5" fmla="*/ 0 w 473948"/>
                <a:gd name="connsiteY5" fmla="*/ 3281912 h 328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948" h="3281912">
                  <a:moveTo>
                    <a:pt x="0" y="0"/>
                  </a:moveTo>
                  <a:lnTo>
                    <a:pt x="33721" y="3399"/>
                  </a:lnTo>
                  <a:cubicBezTo>
                    <a:pt x="284958" y="54810"/>
                    <a:pt x="473948" y="277104"/>
                    <a:pt x="473948" y="543539"/>
                  </a:cubicBezTo>
                  <a:lnTo>
                    <a:pt x="473948" y="2738373"/>
                  </a:lnTo>
                  <a:cubicBezTo>
                    <a:pt x="473948" y="3004808"/>
                    <a:pt x="284958" y="3227102"/>
                    <a:pt x="33721" y="3278513"/>
                  </a:cubicBezTo>
                  <a:lnTo>
                    <a:pt x="0" y="3281912"/>
                  </a:lnTo>
                  <a:close/>
                </a:path>
              </a:pathLst>
            </a:custGeom>
            <a:solidFill>
              <a:srgbClr val="FFE511">
                <a:alpha val="30000"/>
              </a:srgbClr>
            </a:solidFill>
            <a:ln w="12700" cap="flat">
              <a:noFill/>
              <a:miter lim="400000"/>
            </a:ln>
            <a:effectLst/>
          </p:spPr>
          <p:txBody>
            <a:bodyPr wrap="square" lIns="45719" tIns="45719" rIns="45719" bIns="45719" numCol="1" anchor="ctr">
              <a:noAutofit/>
            </a:bodyPr>
            <a:lstStyle/>
            <a:p>
              <a:pPr defTabSz="412750">
                <a:defRPr sz="1600">
                  <a:solidFill>
                    <a:srgbClr val="FFD100"/>
                  </a:solidFill>
                  <a:latin typeface="Helvetica Neue Medium"/>
                  <a:ea typeface="Helvetica Neue Medium"/>
                  <a:cs typeface="Helvetica Neue Medium"/>
                  <a:sym typeface="Helvetica Neue Medium"/>
                </a:defRPr>
              </a:pPr>
              <a:endParaRPr/>
            </a:p>
          </p:txBody>
        </p:sp>
        <p:sp>
          <p:nvSpPr>
            <p:cNvPr id="21" name="Freeform 20"/>
            <p:cNvSpPr/>
            <p:nvPr userDrawn="1"/>
          </p:nvSpPr>
          <p:spPr>
            <a:xfrm>
              <a:off x="2455282" y="1593736"/>
              <a:ext cx="1102682" cy="5264264"/>
            </a:xfrm>
            <a:custGeom>
              <a:avLst/>
              <a:gdLst>
                <a:gd name="connsiteX0" fmla="*/ 551341 w 1102682"/>
                <a:gd name="connsiteY0" fmla="*/ 0 h 5264264"/>
                <a:gd name="connsiteX1" fmla="*/ 1102682 w 1102682"/>
                <a:gd name="connsiteY1" fmla="*/ 551341 h 5264264"/>
                <a:gd name="connsiteX2" fmla="*/ 1102682 w 1102682"/>
                <a:gd name="connsiteY2" fmla="*/ 4930508 h 5264264"/>
                <a:gd name="connsiteX3" fmla="*/ 1008522 w 1102682"/>
                <a:gd name="connsiteY3" fmla="*/ 5238768 h 5264264"/>
                <a:gd name="connsiteX4" fmla="*/ 987485 w 1102682"/>
                <a:gd name="connsiteY4" fmla="*/ 5264264 h 5264264"/>
                <a:gd name="connsiteX5" fmla="*/ 115197 w 1102682"/>
                <a:gd name="connsiteY5" fmla="*/ 5264264 h 5264264"/>
                <a:gd name="connsiteX6" fmla="*/ 94161 w 1102682"/>
                <a:gd name="connsiteY6" fmla="*/ 5238768 h 5264264"/>
                <a:gd name="connsiteX7" fmla="*/ 0 w 1102682"/>
                <a:gd name="connsiteY7" fmla="*/ 4930508 h 5264264"/>
                <a:gd name="connsiteX8" fmla="*/ 0 w 1102682"/>
                <a:gd name="connsiteY8" fmla="*/ 551341 h 5264264"/>
                <a:gd name="connsiteX9" fmla="*/ 551341 w 1102682"/>
                <a:gd name="connsiteY9" fmla="*/ 0 h 526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682" h="5264264">
                  <a:moveTo>
                    <a:pt x="551341" y="0"/>
                  </a:moveTo>
                  <a:cubicBezTo>
                    <a:pt x="855838" y="0"/>
                    <a:pt x="1102682" y="246844"/>
                    <a:pt x="1102682" y="551341"/>
                  </a:cubicBezTo>
                  <a:lnTo>
                    <a:pt x="1102682" y="4930508"/>
                  </a:lnTo>
                  <a:cubicBezTo>
                    <a:pt x="1102682" y="5044695"/>
                    <a:pt x="1067970" y="5150774"/>
                    <a:pt x="1008522" y="5238768"/>
                  </a:cubicBezTo>
                  <a:lnTo>
                    <a:pt x="987485" y="5264264"/>
                  </a:lnTo>
                  <a:lnTo>
                    <a:pt x="115197" y="5264264"/>
                  </a:lnTo>
                  <a:lnTo>
                    <a:pt x="94161" y="5238768"/>
                  </a:lnTo>
                  <a:cubicBezTo>
                    <a:pt x="34713" y="5150774"/>
                    <a:pt x="0" y="5044695"/>
                    <a:pt x="0" y="4930508"/>
                  </a:cubicBezTo>
                  <a:lnTo>
                    <a:pt x="0" y="551341"/>
                  </a:lnTo>
                  <a:cubicBezTo>
                    <a:pt x="0" y="246844"/>
                    <a:pt x="246844" y="0"/>
                    <a:pt x="551341" y="0"/>
                  </a:cubicBezTo>
                  <a:close/>
                </a:path>
              </a:pathLst>
            </a:custGeom>
            <a:solidFill>
              <a:srgbClr val="FFE511">
                <a:alpha val="30000"/>
              </a:srgbClr>
            </a:solidFill>
            <a:ln w="12700" cap="flat">
              <a:noFill/>
              <a:miter lim="400000"/>
            </a:ln>
            <a:effectLst/>
          </p:spPr>
          <p:txBody>
            <a:bodyPr wrap="square" lIns="45719" tIns="45719" rIns="45719" bIns="45719" numCol="1" anchor="ctr">
              <a:noAutofit/>
            </a:bodyPr>
            <a:lstStyle/>
            <a:p>
              <a:pPr algn="r" defTabSz="412750">
                <a:defRPr sz="1600">
                  <a:solidFill>
                    <a:srgbClr val="FFD100"/>
                  </a:solidFill>
                  <a:latin typeface="Helvetica Neue Medium"/>
                  <a:ea typeface="Helvetica Neue Medium"/>
                  <a:cs typeface="Helvetica Neue Medium"/>
                  <a:sym typeface="Helvetica Neue Medium"/>
                </a:defRPr>
              </a:pPr>
              <a:endParaRPr/>
            </a:p>
          </p:txBody>
        </p:sp>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Custom Layout">
    <p:spTree>
      <p:nvGrpSpPr>
        <p:cNvPr id="1" name=""/>
        <p:cNvGrpSpPr/>
        <p:nvPr/>
      </p:nvGrpSpPr>
      <p:grpSpPr>
        <a:xfrm>
          <a:off x="0" y="0"/>
          <a:ext cx="0" cy="0"/>
          <a:chOff x="0" y="0"/>
          <a:chExt cx="0" cy="0"/>
        </a:xfrm>
      </p:grpSpPr>
      <p:sp>
        <p:nvSpPr>
          <p:cNvPr id="13" name="Freeform 12"/>
          <p:cNvSpPr/>
          <p:nvPr userDrawn="1"/>
        </p:nvSpPr>
        <p:spPr>
          <a:xfrm rot="10800000">
            <a:off x="11786427" y="6523125"/>
            <a:ext cx="167448" cy="334875"/>
          </a:xfrm>
          <a:custGeom>
            <a:avLst/>
            <a:gdLst>
              <a:gd name="connsiteX0" fmla="*/ 83724 w 167448"/>
              <a:gd name="connsiteY0" fmla="*/ 334875 h 334875"/>
              <a:gd name="connsiteX1" fmla="*/ 0 w 167448"/>
              <a:gd name="connsiteY1" fmla="*/ 251151 h 334875"/>
              <a:gd name="connsiteX2" fmla="*/ 0 w 167448"/>
              <a:gd name="connsiteY2" fmla="*/ 0 h 334875"/>
              <a:gd name="connsiteX3" fmla="*/ 167448 w 167448"/>
              <a:gd name="connsiteY3" fmla="*/ 0 h 334875"/>
              <a:gd name="connsiteX4" fmla="*/ 167448 w 167448"/>
              <a:gd name="connsiteY4" fmla="*/ 251151 h 334875"/>
              <a:gd name="connsiteX5" fmla="*/ 83724 w 167448"/>
              <a:gd name="connsiteY5" fmla="*/ 334875 h 3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48" h="334875">
                <a:moveTo>
                  <a:pt x="83724" y="334875"/>
                </a:moveTo>
                <a:cubicBezTo>
                  <a:pt x="37485" y="334875"/>
                  <a:pt x="0" y="297390"/>
                  <a:pt x="0" y="251151"/>
                </a:cubicBezTo>
                <a:lnTo>
                  <a:pt x="0" y="0"/>
                </a:lnTo>
                <a:lnTo>
                  <a:pt x="167448" y="0"/>
                </a:lnTo>
                <a:lnTo>
                  <a:pt x="167448" y="251151"/>
                </a:lnTo>
                <a:cubicBezTo>
                  <a:pt x="167448" y="297390"/>
                  <a:pt x="129963" y="334875"/>
                  <a:pt x="83724" y="334875"/>
                </a:cubicBezTo>
                <a:close/>
              </a:path>
            </a:pathLst>
          </a:custGeom>
          <a:solidFill>
            <a:srgbClr val="FFE511"/>
          </a:solidFill>
          <a:ln w="12700">
            <a:miter lim="400000"/>
          </a:ln>
        </p:spPr>
        <p:txBody>
          <a:bodyPr wrap="square" lIns="45719" rIns="45719"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79" name="Rounded Rectangle"/>
          <p:cNvSpPr/>
          <p:nvPr/>
        </p:nvSpPr>
        <p:spPr>
          <a:xfrm>
            <a:off x="517746" y="1890825"/>
            <a:ext cx="245396" cy="3795899"/>
          </a:xfrm>
          <a:prstGeom prst="roundRect">
            <a:avLst>
              <a:gd name="adj" fmla="val 50000"/>
            </a:avLst>
          </a:pr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80" name="Rounded Rectangle"/>
          <p:cNvSpPr/>
          <p:nvPr/>
        </p:nvSpPr>
        <p:spPr>
          <a:xfrm>
            <a:off x="6357229" y="2143550"/>
            <a:ext cx="645755" cy="1285408"/>
          </a:xfrm>
          <a:prstGeom prst="roundRect">
            <a:avLst>
              <a:gd name="adj" fmla="val 50000"/>
            </a:avLst>
          </a:pr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81" name="Rounded Rectangle"/>
          <p:cNvSpPr/>
          <p:nvPr/>
        </p:nvSpPr>
        <p:spPr>
          <a:xfrm>
            <a:off x="6354998" y="4077804"/>
            <a:ext cx="645755" cy="1285408"/>
          </a:xfrm>
          <a:prstGeom prst="roundRect">
            <a:avLst>
              <a:gd name="adj" fmla="val 50000"/>
            </a:avLst>
          </a:pr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82" name="© National Telecom All Rights Reserved"/>
          <p:cNvSpPr txBox="1"/>
          <p:nvPr/>
        </p:nvSpPr>
        <p:spPr>
          <a:xfrm>
            <a:off x="9980814" y="6579788"/>
            <a:ext cx="158821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pic>
        <p:nvPicPr>
          <p:cNvPr id="84" name="Screen Shot 2564-06-14 at 05.52.05.png" descr="Screen Shot 2564-06-14 at 05.52.05.png"/>
          <p:cNvPicPr>
            <a:picLocks noChangeAspect="1"/>
          </p:cNvPicPr>
          <p:nvPr/>
        </p:nvPicPr>
        <p:blipFill>
          <a:blip r:embed="rId2">
            <a:extLst/>
          </a:blip>
          <a:stretch>
            <a:fillRect/>
          </a:stretch>
        </p:blipFill>
        <p:spPr>
          <a:xfrm>
            <a:off x="120149" y="6423559"/>
            <a:ext cx="815610" cy="331912"/>
          </a:xfrm>
          <a:prstGeom prst="rect">
            <a:avLst/>
          </a:prstGeom>
          <a:ln w="12700">
            <a:miter lim="400000"/>
          </a:ln>
        </p:spPr>
      </p:pic>
      <p:sp>
        <p:nvSpPr>
          <p:cNvPr id="85" name="Body Level One…"/>
          <p:cNvSpPr txBox="1">
            <a:spLocks noGrp="1"/>
          </p:cNvSpPr>
          <p:nvPr>
            <p:ph type="body" sz="quarter" idx="1" hasCustomPrompt="1"/>
          </p:nvPr>
        </p:nvSpPr>
        <p:spPr>
          <a:xfrm>
            <a:off x="605428" y="398035"/>
            <a:ext cx="4014196" cy="725104"/>
          </a:xfrm>
          <a:prstGeom prst="rect">
            <a:avLst/>
          </a:prstGeom>
        </p:spPr>
        <p:txBody>
          <a:bodyPr/>
          <a:lstStyle>
            <a:lvl1pPr marL="0" indent="0" algn="ctr">
              <a:buSzTx/>
              <a:buFontTx/>
              <a:buNone/>
              <a:defRPr sz="5400">
                <a:latin typeface="NT Bold"/>
                <a:ea typeface="NT Bold"/>
                <a:cs typeface="NT Bold"/>
                <a:sym typeface="NT Bold"/>
              </a:defRPr>
            </a:lvl1pPr>
            <a:lvl2pPr marL="971550" indent="-514350" algn="ctr">
              <a:buFontTx/>
              <a:defRPr sz="5400">
                <a:latin typeface="NT Bold"/>
                <a:ea typeface="NT Bold"/>
                <a:cs typeface="NT Bold"/>
                <a:sym typeface="NT Bold"/>
              </a:defRPr>
            </a:lvl2pPr>
            <a:lvl3pPr marL="1531619" indent="-617219" algn="ctr">
              <a:buFontTx/>
              <a:defRPr sz="5400">
                <a:latin typeface="NT Bold"/>
                <a:ea typeface="NT Bold"/>
                <a:cs typeface="NT Bold"/>
                <a:sym typeface="NT Bold"/>
              </a:defRPr>
            </a:lvl3pPr>
            <a:lvl4pPr marL="2057400" indent="-685800" algn="ctr">
              <a:buFontTx/>
              <a:defRPr sz="5400">
                <a:latin typeface="NT Bold"/>
                <a:ea typeface="NT Bold"/>
                <a:cs typeface="NT Bold"/>
                <a:sym typeface="NT Bold"/>
              </a:defRPr>
            </a:lvl4pPr>
            <a:lvl5pPr marL="2514600" indent="-685800" algn="ctr">
              <a:buFontTx/>
              <a:defRPr sz="5400">
                <a:latin typeface="NT Bold"/>
                <a:ea typeface="NT Bold"/>
                <a:cs typeface="NT Bold"/>
                <a:sym typeface="NT Bold"/>
              </a:defRPr>
            </a:lvl5pPr>
          </a:lstStyle>
          <a:p>
            <a:r>
              <a:t>Heading หัวเรื่อง</a:t>
            </a:r>
          </a:p>
          <a:p>
            <a:pPr lvl="1"/>
            <a:endParaRPr/>
          </a:p>
          <a:p>
            <a:pPr lvl="2"/>
            <a:endParaRPr/>
          </a:p>
          <a:p>
            <a:pPr lvl="3"/>
            <a:endParaRPr/>
          </a:p>
          <a:p>
            <a:pPr lvl="4"/>
            <a:endParaRPr/>
          </a:p>
        </p:txBody>
      </p:sp>
      <p:sp>
        <p:nvSpPr>
          <p:cNvPr id="86" name="Text Placeholder 19"/>
          <p:cNvSpPr>
            <a:spLocks noGrp="1"/>
          </p:cNvSpPr>
          <p:nvPr>
            <p:ph type="body" sz="quarter" idx="21" hasCustomPrompt="1"/>
          </p:nvPr>
        </p:nvSpPr>
        <p:spPr>
          <a:xfrm>
            <a:off x="7314716" y="2090830"/>
            <a:ext cx="3658084" cy="1285083"/>
          </a:xfrm>
          <a:prstGeom prst="rect">
            <a:avLst/>
          </a:prstGeom>
        </p:spPr>
        <p:txBody>
          <a:bodyPr/>
          <a:lstStyle>
            <a:lvl1pPr marL="0" indent="0" defTabSz="237743">
              <a:spcBef>
                <a:spcPts val="500"/>
              </a:spcBef>
              <a:buSzTx/>
              <a:buFontTx/>
              <a:buNone/>
              <a:tabLst>
                <a:tab pos="177800" algn="l"/>
                <a:tab pos="368300" algn="l"/>
                <a:tab pos="546100" algn="l"/>
                <a:tab pos="736600" algn="l"/>
                <a:tab pos="914400" algn="l"/>
                <a:tab pos="1104900" algn="l"/>
                <a:tab pos="1282700" algn="l"/>
                <a:tab pos="1473200" algn="l"/>
                <a:tab pos="1663700" algn="l"/>
                <a:tab pos="1841500" algn="l"/>
                <a:tab pos="2032000" algn="l"/>
                <a:tab pos="2209800" algn="l"/>
              </a:tabLst>
              <a:defRPr sz="1456">
                <a:latin typeface="NT Bold"/>
                <a:ea typeface="NT Bold"/>
                <a:cs typeface="NT Bold"/>
                <a:sym typeface="NT Bold"/>
              </a:defRPr>
            </a:lvl1pPr>
          </a:lstStyle>
          <a:p>
            <a:r>
              <a:t>Et sa rola phasellus
Lorem ipsum dolor sit amet, consectetur adipiscing elit. Etiam tincidunt malesuada lectus non dictum. Phasellus sed erat. Aenean nec quam sed dolor finibus non sidmun sit amet diam. Donec commodo mauris quis sapien consequat, sed vestibulum lectus gravida.</a:t>
            </a:r>
          </a:p>
        </p:txBody>
      </p:sp>
      <p:sp>
        <p:nvSpPr>
          <p:cNvPr id="87" name="Text Placeholder 19"/>
          <p:cNvSpPr>
            <a:spLocks noGrp="1"/>
          </p:cNvSpPr>
          <p:nvPr>
            <p:ph type="body" sz="quarter" idx="22" hasCustomPrompt="1"/>
          </p:nvPr>
        </p:nvSpPr>
        <p:spPr>
          <a:xfrm>
            <a:off x="7314717" y="4078130"/>
            <a:ext cx="3648558" cy="1285083"/>
          </a:xfrm>
          <a:prstGeom prst="rect">
            <a:avLst/>
          </a:prstGeom>
        </p:spPr>
        <p:txBody>
          <a:bodyPr/>
          <a:lstStyle>
            <a:lvl1pPr marL="0" indent="0" defTabSz="237743">
              <a:spcBef>
                <a:spcPts val="500"/>
              </a:spcBef>
              <a:buSzTx/>
              <a:buFontTx/>
              <a:buNone/>
              <a:tabLst>
                <a:tab pos="177800" algn="l"/>
                <a:tab pos="368300" algn="l"/>
                <a:tab pos="546100" algn="l"/>
                <a:tab pos="736600" algn="l"/>
                <a:tab pos="914400" algn="l"/>
                <a:tab pos="1104900" algn="l"/>
                <a:tab pos="1282700" algn="l"/>
                <a:tab pos="1473200" algn="l"/>
                <a:tab pos="1663700" algn="l"/>
                <a:tab pos="1841500" algn="l"/>
                <a:tab pos="2032000" algn="l"/>
                <a:tab pos="2209800" algn="l"/>
              </a:tabLst>
              <a:defRPr sz="1456">
                <a:latin typeface="NT Bold"/>
                <a:ea typeface="NT Bold"/>
                <a:cs typeface="NT Bold"/>
                <a:sym typeface="NT Bold"/>
              </a:defRPr>
            </a:lvl1pPr>
          </a:lstStyle>
          <a:p>
            <a:r>
              <a:t>Et sa rola phasellus
Lorem ipsum dolor sit amet, consectetur adipiscing elit. Etiam tincidunt malesuada lectus non dictum. Phasellus sed erat. Aenean nec quam sed dolor finibus non sidmun sit amet diam. Donec commodo mauris quis sapien consequat, sed vestibulum lectus gravida.</a:t>
            </a:r>
          </a:p>
        </p:txBody>
      </p:sp>
      <p:sp>
        <p:nvSpPr>
          <p:cNvPr id="88" name="Picture Placeholder 22"/>
          <p:cNvSpPr>
            <a:spLocks noGrp="1"/>
          </p:cNvSpPr>
          <p:nvPr>
            <p:ph type="pic" sz="half" idx="23"/>
          </p:nvPr>
        </p:nvSpPr>
        <p:spPr>
          <a:xfrm>
            <a:off x="644350" y="1655667"/>
            <a:ext cx="5244307" cy="4383883"/>
          </a:xfrm>
          <a:prstGeom prst="rect">
            <a:avLst/>
          </a:prstGeom>
        </p:spPr>
        <p:txBody>
          <a:bodyPr lIns="91439" rIns="91439">
            <a:noAutofit/>
          </a:bodyPr>
          <a:lstStyle/>
          <a:p>
            <a:endParaRPr/>
          </a:p>
        </p:txBody>
      </p:sp>
      <p:sp>
        <p:nvSpPr>
          <p:cNvPr id="89" name="Slide Number"/>
          <p:cNvSpPr txBox="1">
            <a:spLocks noGrp="1"/>
          </p:cNvSpPr>
          <p:nvPr>
            <p:ph type="sldNum" sz="quarter" idx="2"/>
          </p:nvPr>
        </p:nvSpPr>
        <p:spPr>
          <a:xfrm>
            <a:off x="11770933" y="6536163"/>
            <a:ext cx="193295" cy="2184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pic>
        <p:nvPicPr>
          <p:cNvPr id="96" name="Picture 11" descr="Picture 11"/>
          <p:cNvPicPr>
            <a:picLocks noChangeAspect="1"/>
          </p:cNvPicPr>
          <p:nvPr/>
        </p:nvPicPr>
        <p:blipFill>
          <a:blip r:embed="rId2">
            <a:extLst/>
          </a:blip>
          <a:stretch>
            <a:fillRect/>
          </a:stretch>
        </p:blipFill>
        <p:spPr>
          <a:xfrm>
            <a:off x="6103865" y="0"/>
            <a:ext cx="6088135" cy="6858000"/>
          </a:xfrm>
          <a:prstGeom prst="rect">
            <a:avLst/>
          </a:prstGeom>
          <a:ln w="12700">
            <a:miter lim="400000"/>
          </a:ln>
        </p:spPr>
      </p:pic>
      <p:sp>
        <p:nvSpPr>
          <p:cNvPr id="9" name="Freeform 8"/>
          <p:cNvSpPr/>
          <p:nvPr userDrawn="1"/>
        </p:nvSpPr>
        <p:spPr>
          <a:xfrm rot="10800000">
            <a:off x="11786427" y="6523125"/>
            <a:ext cx="167448" cy="334875"/>
          </a:xfrm>
          <a:custGeom>
            <a:avLst/>
            <a:gdLst>
              <a:gd name="connsiteX0" fmla="*/ 83724 w 167448"/>
              <a:gd name="connsiteY0" fmla="*/ 334875 h 334875"/>
              <a:gd name="connsiteX1" fmla="*/ 0 w 167448"/>
              <a:gd name="connsiteY1" fmla="*/ 251151 h 334875"/>
              <a:gd name="connsiteX2" fmla="*/ 0 w 167448"/>
              <a:gd name="connsiteY2" fmla="*/ 0 h 334875"/>
              <a:gd name="connsiteX3" fmla="*/ 167448 w 167448"/>
              <a:gd name="connsiteY3" fmla="*/ 0 h 334875"/>
              <a:gd name="connsiteX4" fmla="*/ 167448 w 167448"/>
              <a:gd name="connsiteY4" fmla="*/ 251151 h 334875"/>
              <a:gd name="connsiteX5" fmla="*/ 83724 w 167448"/>
              <a:gd name="connsiteY5" fmla="*/ 334875 h 3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48" h="334875">
                <a:moveTo>
                  <a:pt x="83724" y="334875"/>
                </a:moveTo>
                <a:cubicBezTo>
                  <a:pt x="37485" y="334875"/>
                  <a:pt x="0" y="297390"/>
                  <a:pt x="0" y="251151"/>
                </a:cubicBezTo>
                <a:lnTo>
                  <a:pt x="0" y="0"/>
                </a:lnTo>
                <a:lnTo>
                  <a:pt x="167448" y="0"/>
                </a:lnTo>
                <a:lnTo>
                  <a:pt x="167448" y="251151"/>
                </a:lnTo>
                <a:cubicBezTo>
                  <a:pt x="167448" y="297390"/>
                  <a:pt x="129963" y="334875"/>
                  <a:pt x="83724" y="334875"/>
                </a:cubicBezTo>
                <a:close/>
              </a:path>
            </a:pathLst>
          </a:custGeom>
          <a:solidFill>
            <a:schemeClr val="bg1"/>
          </a:solidFill>
          <a:ln w="12700">
            <a:miter lim="400000"/>
          </a:ln>
        </p:spPr>
        <p:txBody>
          <a:bodyPr wrap="square" lIns="45719" rIns="45719"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97" name="© National Telecom All Rights Reserved"/>
          <p:cNvSpPr txBox="1"/>
          <p:nvPr/>
        </p:nvSpPr>
        <p:spPr>
          <a:xfrm>
            <a:off x="9980814" y="6579788"/>
            <a:ext cx="158821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pic>
        <p:nvPicPr>
          <p:cNvPr id="99" name="Screen Shot 2564-06-14 at 05.52.05.png" descr="Screen Shot 2564-06-14 at 05.52.05.png"/>
          <p:cNvPicPr>
            <a:picLocks noChangeAspect="1"/>
          </p:cNvPicPr>
          <p:nvPr/>
        </p:nvPicPr>
        <p:blipFill>
          <a:blip r:embed="rId3">
            <a:extLst/>
          </a:blip>
          <a:stretch>
            <a:fillRect/>
          </a:stretch>
        </p:blipFill>
        <p:spPr>
          <a:xfrm>
            <a:off x="120149" y="6423559"/>
            <a:ext cx="815610" cy="331912"/>
          </a:xfrm>
          <a:prstGeom prst="rect">
            <a:avLst/>
          </a:prstGeom>
          <a:ln w="12700">
            <a:miter lim="400000"/>
          </a:ln>
        </p:spPr>
      </p:pic>
      <p:sp>
        <p:nvSpPr>
          <p:cNvPr id="100" name="Body Level One…"/>
          <p:cNvSpPr txBox="1">
            <a:spLocks noGrp="1"/>
          </p:cNvSpPr>
          <p:nvPr>
            <p:ph type="body" sz="half" idx="1" hasCustomPrompt="1"/>
          </p:nvPr>
        </p:nvSpPr>
        <p:spPr>
          <a:xfrm>
            <a:off x="605430" y="1470015"/>
            <a:ext cx="4282281" cy="4081464"/>
          </a:xfrm>
          <a:prstGeom prst="rect">
            <a:avLst/>
          </a:prstGeom>
        </p:spPr>
        <p:txBody>
          <a:bodyPr anchor="ctr"/>
          <a:lstStyle>
            <a:lvl1pPr marL="0" indent="0" defTabSz="457200">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NT Regular"/>
                <a:ea typeface="NT Regular"/>
                <a:cs typeface="NT Regular"/>
                <a:sym typeface="NT Regular"/>
              </a:defRPr>
            </a:lvl1pPr>
            <a:lvl2pPr marL="609600" indent="-152400" defTabSz="457200">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NT Regular"/>
                <a:ea typeface="NT Regular"/>
                <a:cs typeface="NT Regular"/>
                <a:sym typeface="NT Regular"/>
              </a:defRPr>
            </a:lvl2pPr>
            <a:lvl3pPr marL="1097280" indent="-182880" defTabSz="457200">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NT Regular"/>
                <a:ea typeface="NT Regular"/>
                <a:cs typeface="NT Regular"/>
                <a:sym typeface="NT Regular"/>
              </a:defRPr>
            </a:lvl3pPr>
            <a:lvl4pPr marL="1574800" indent="-203200" defTabSz="457200">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NT Regular"/>
                <a:ea typeface="NT Regular"/>
                <a:cs typeface="NT Regular"/>
                <a:sym typeface="NT Regular"/>
              </a:defRPr>
            </a:lvl4pPr>
            <a:lvl5pPr marL="2032000" indent="-203200" defTabSz="457200">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NT Regular"/>
                <a:ea typeface="NT Regular"/>
                <a:cs typeface="NT Regular"/>
                <a:sym typeface="NT Regular"/>
              </a:defRPr>
            </a:lvl5pPr>
          </a:lstStyle>
          <a:p>
            <a:r>
              <a:rPr dirty="0" err="1"/>
              <a:t>Pellentesque</a:t>
            </a:r>
            <a:r>
              <a:rPr dirty="0"/>
              <a:t> semper </a:t>
            </a:r>
            <a:r>
              <a:rPr dirty="0" err="1"/>
              <a:t>purus</a:t>
            </a:r>
            <a:r>
              <a:rPr dirty="0"/>
              <a:t> </a:t>
            </a:r>
            <a:r>
              <a:rPr dirty="0" err="1"/>
              <a:t>ut</a:t>
            </a:r>
            <a:r>
              <a:rPr dirty="0"/>
              <a:t> </a:t>
            </a:r>
            <a:r>
              <a:rPr dirty="0" err="1"/>
              <a:t>sollicitudin</a:t>
            </a:r>
            <a:r>
              <a:rPr dirty="0"/>
              <a:t> </a:t>
            </a:r>
            <a:r>
              <a:rPr dirty="0" err="1"/>
              <a:t>posuere</a:t>
            </a:r>
            <a:r>
              <a:rPr dirty="0"/>
              <a:t>. </a:t>
            </a:r>
            <a:r>
              <a:rPr dirty="0" err="1"/>
              <a:t>Praesent</a:t>
            </a:r>
            <a:r>
              <a:rPr dirty="0"/>
              <a:t> </a:t>
            </a:r>
            <a:r>
              <a:rPr dirty="0" err="1"/>
              <a:t>placerat</a:t>
            </a:r>
            <a:r>
              <a:rPr dirty="0"/>
              <a:t> </a:t>
            </a:r>
            <a:r>
              <a:rPr dirty="0" err="1"/>
              <a:t>ullamcorper</a:t>
            </a:r>
            <a:r>
              <a:rPr dirty="0"/>
              <a:t> </a:t>
            </a:r>
            <a:r>
              <a:rPr dirty="0" err="1"/>
              <a:t>bibendum</a:t>
            </a:r>
            <a:r>
              <a:rPr dirty="0"/>
              <a:t>. </a:t>
            </a:r>
            <a:r>
              <a:rPr dirty="0" err="1"/>
              <a:t>Proin</a:t>
            </a:r>
            <a:r>
              <a:rPr dirty="0"/>
              <a:t> </a:t>
            </a:r>
            <a:r>
              <a:rPr dirty="0" err="1"/>
              <a:t>en</a:t>
            </a:r>
            <a:r>
              <a:rPr dirty="0"/>
              <a:t> </a:t>
            </a:r>
            <a:r>
              <a:rPr dirty="0" err="1"/>
              <a:t>pretium</a:t>
            </a:r>
            <a:r>
              <a:rPr dirty="0"/>
              <a:t> </a:t>
            </a:r>
            <a:r>
              <a:rPr dirty="0" err="1"/>
              <a:t>lacinia</a:t>
            </a:r>
            <a:r>
              <a:rPr dirty="0"/>
              <a:t> </a:t>
            </a:r>
            <a:r>
              <a:rPr dirty="0" err="1"/>
              <a:t>tellus</a:t>
            </a:r>
            <a:r>
              <a:rPr dirty="0"/>
              <a:t>. </a:t>
            </a:r>
            <a:r>
              <a:rPr dirty="0" err="1"/>
              <a:t>Curabitur</a:t>
            </a:r>
            <a:r>
              <a:rPr dirty="0"/>
              <a:t> vitae </a:t>
            </a:r>
            <a:r>
              <a:rPr dirty="0" err="1"/>
              <a:t>metus</a:t>
            </a:r>
            <a:r>
              <a:rPr dirty="0"/>
              <a:t> la </a:t>
            </a:r>
            <a:r>
              <a:rPr dirty="0" err="1"/>
              <a:t>en</a:t>
            </a:r>
            <a:r>
              <a:rPr dirty="0"/>
              <a:t> </a:t>
            </a:r>
            <a:r>
              <a:rPr dirty="0" err="1"/>
              <a:t>volutpat</a:t>
            </a:r>
            <a:r>
              <a:rPr dirty="0"/>
              <a:t>, convallis </a:t>
            </a:r>
            <a:r>
              <a:rPr dirty="0" err="1"/>
              <a:t>nisl</a:t>
            </a:r>
            <a:r>
              <a:rPr dirty="0"/>
              <a:t> porta, </a:t>
            </a:r>
            <a:r>
              <a:rPr dirty="0" err="1"/>
              <a:t>rutrum</a:t>
            </a:r>
            <a:r>
              <a:rPr dirty="0"/>
              <a:t> </a:t>
            </a:r>
            <a:r>
              <a:rPr dirty="0" err="1"/>
              <a:t>urna</a:t>
            </a:r>
            <a:r>
              <a:rPr dirty="0"/>
              <a:t>. </a:t>
            </a:r>
            <a:r>
              <a:rPr dirty="0" err="1"/>
              <a:t>Sus</a:t>
            </a:r>
            <a:r>
              <a:rPr dirty="0"/>
              <a:t> a </a:t>
            </a:r>
            <a:r>
              <a:rPr dirty="0" err="1"/>
              <a:t>suspendisse</a:t>
            </a:r>
            <a:r>
              <a:rPr dirty="0"/>
              <a:t> </a:t>
            </a:r>
            <a:r>
              <a:rPr dirty="0" err="1"/>
              <a:t>finibus</a:t>
            </a:r>
            <a:r>
              <a:rPr dirty="0"/>
              <a:t> </a:t>
            </a:r>
            <a:r>
              <a:rPr dirty="0" err="1"/>
              <a:t>mattis</a:t>
            </a:r>
            <a:r>
              <a:rPr dirty="0"/>
              <a:t> </a:t>
            </a:r>
            <a:r>
              <a:rPr dirty="0" err="1"/>
              <a:t>tincidunt</a:t>
            </a:r>
            <a:r>
              <a:rPr dirty="0"/>
              <a:t>. </a:t>
            </a:r>
            <a:r>
              <a:rPr dirty="0" err="1"/>
              <a:t>Sed</a:t>
            </a:r>
            <a:r>
              <a:rPr dirty="0"/>
              <a:t> quam </a:t>
            </a:r>
            <a:r>
              <a:rPr dirty="0" err="1"/>
              <a:t>massa</a:t>
            </a:r>
            <a:r>
              <a:rPr dirty="0"/>
              <a:t>, </a:t>
            </a:r>
            <a:r>
              <a:rPr dirty="0" err="1"/>
              <a:t>elementum</a:t>
            </a:r>
            <a:r>
              <a:rPr dirty="0"/>
              <a:t> et convallis </a:t>
            </a:r>
            <a:r>
              <a:rPr dirty="0" err="1"/>
              <a:t>dapibus</a:t>
            </a:r>
            <a:r>
              <a:rPr dirty="0"/>
              <a:t>, </a:t>
            </a:r>
            <a:r>
              <a:rPr dirty="0" err="1"/>
              <a:t>porttitor</a:t>
            </a:r>
            <a:r>
              <a:rPr dirty="0"/>
              <a:t> vitae ligula. </a:t>
            </a:r>
            <a:r>
              <a:rPr dirty="0" err="1"/>
              <a:t>Cras</a:t>
            </a:r>
            <a:r>
              <a:rPr dirty="0"/>
              <a:t> ac </a:t>
            </a:r>
            <a:r>
              <a:rPr dirty="0" err="1"/>
              <a:t>mollis</a:t>
            </a:r>
            <a:r>
              <a:rPr dirty="0"/>
              <a:t> </a:t>
            </a:r>
            <a:r>
              <a:rPr dirty="0" err="1"/>
              <a:t>eros</a:t>
            </a:r>
            <a:r>
              <a:rPr dirty="0"/>
              <a:t>. </a:t>
            </a:r>
            <a:r>
              <a:rPr dirty="0" err="1"/>
              <a:t>Mauris</a:t>
            </a:r>
            <a:r>
              <a:rPr dirty="0"/>
              <a:t> ac </a:t>
            </a:r>
            <a:r>
              <a:rPr dirty="0" err="1"/>
              <a:t>molestie</a:t>
            </a:r>
            <a:r>
              <a:rPr dirty="0"/>
              <a:t> ipsum. </a:t>
            </a:r>
            <a:r>
              <a:rPr dirty="0" err="1"/>
              <a:t>Interdum</a:t>
            </a:r>
            <a:r>
              <a:rPr dirty="0"/>
              <a:t> et </a:t>
            </a:r>
            <a:r>
              <a:rPr dirty="0" err="1"/>
              <a:t>malesuada</a:t>
            </a:r>
            <a:r>
              <a:rPr dirty="0"/>
              <a:t> fames ac ante </a:t>
            </a:r>
            <a:r>
              <a:rPr dirty="0" err="1"/>
              <a:t>ilum</a:t>
            </a:r>
            <a:r>
              <a:rPr dirty="0"/>
              <a:t> </a:t>
            </a:r>
            <a:r>
              <a:rPr dirty="0" err="1"/>
              <a:t>primis</a:t>
            </a:r>
            <a:r>
              <a:rPr dirty="0"/>
              <a:t> in </a:t>
            </a:r>
            <a:r>
              <a:rPr dirty="0" err="1"/>
              <a:t>faucibus</a:t>
            </a:r>
            <a:r>
              <a:rPr dirty="0"/>
              <a:t>. </a:t>
            </a:r>
            <a:r>
              <a:rPr dirty="0" err="1"/>
              <a:t>Aliquam</a:t>
            </a:r>
            <a:r>
              <a:rPr dirty="0"/>
              <a:t> </a:t>
            </a:r>
            <a:r>
              <a:rPr dirty="0" err="1"/>
              <a:t>erat</a:t>
            </a:r>
            <a:r>
              <a:rPr dirty="0"/>
              <a:t> </a:t>
            </a:r>
            <a:r>
              <a:rPr dirty="0" err="1"/>
              <a:t>volutpat</a:t>
            </a:r>
            <a:r>
              <a:rPr dirty="0"/>
              <a:t>. Maecenas sit </a:t>
            </a:r>
            <a:r>
              <a:rPr dirty="0" err="1"/>
              <a:t>amet</a:t>
            </a:r>
            <a:r>
              <a:rPr dirty="0"/>
              <a:t> </a:t>
            </a:r>
            <a:r>
              <a:rPr dirty="0" err="1"/>
              <a:t>molestie</a:t>
            </a:r>
            <a:r>
              <a:rPr dirty="0"/>
              <a:t> quam.</a:t>
            </a:r>
          </a:p>
          <a:p>
            <a:pPr lvl="1"/>
            <a:endParaRPr dirty="0"/>
          </a:p>
          <a:p>
            <a:pPr lvl="2"/>
            <a:endParaRPr dirty="0"/>
          </a:p>
          <a:p>
            <a:pPr lvl="3"/>
            <a:endParaRPr dirty="0"/>
          </a:p>
          <a:p>
            <a:pPr lvl="4"/>
            <a:endParaRPr dirty="0"/>
          </a:p>
        </p:txBody>
      </p:sp>
      <p:sp>
        <p:nvSpPr>
          <p:cNvPr id="101" name="Slide Number"/>
          <p:cNvSpPr txBox="1">
            <a:spLocks noGrp="1"/>
          </p:cNvSpPr>
          <p:nvPr>
            <p:ph type="sldNum" sz="quarter" idx="2"/>
          </p:nvPr>
        </p:nvSpPr>
        <p:spPr>
          <a:xfrm>
            <a:off x="11770068" y="6525772"/>
            <a:ext cx="193295" cy="218441"/>
          </a:xfrm>
          <a:prstGeom prst="rect">
            <a:avLst/>
          </a:prstGeom>
        </p:spPr>
        <p:txBody>
          <a:bodyPr/>
          <a:lstStyle>
            <a:lvl1pPr>
              <a:defRPr>
                <a:solidFill>
                  <a:srgbClr val="000000"/>
                </a:solidFill>
              </a:defRPr>
            </a:lvl1pPr>
          </a:lstStyle>
          <a:p>
            <a:fld id="{86CB4B4D-7CA3-9044-876B-883B54F8677D}" type="slidenum">
              <a:t>‹#›</a:t>
            </a:fld>
            <a:endParaRPr/>
          </a:p>
        </p:txBody>
      </p:sp>
      <p:sp>
        <p:nvSpPr>
          <p:cNvPr id="102" name="Text Placeholder 8"/>
          <p:cNvSpPr>
            <a:spLocks noGrp="1"/>
          </p:cNvSpPr>
          <p:nvPr>
            <p:ph type="body" sz="quarter" idx="21" hasCustomPrompt="1"/>
          </p:nvPr>
        </p:nvSpPr>
        <p:spPr>
          <a:xfrm>
            <a:off x="605430" y="398035"/>
            <a:ext cx="4004670" cy="725105"/>
          </a:xfrm>
          <a:prstGeom prst="rect">
            <a:avLst/>
          </a:prstGeom>
        </p:spPr>
        <p:txBody>
          <a:bodyPr/>
          <a:lstStyle>
            <a:lvl1pPr marL="0" indent="0" algn="ctr" defTabSz="777240">
              <a:spcBef>
                <a:spcPts val="800"/>
              </a:spcBef>
              <a:buSzTx/>
              <a:buFontTx/>
              <a:buNone/>
              <a:defRPr sz="4590">
                <a:latin typeface="NT Bold"/>
                <a:ea typeface="NT Bold"/>
                <a:cs typeface="NT Bold"/>
                <a:sym typeface="NT Bold"/>
              </a:defRPr>
            </a:lvl1pPr>
          </a:lstStyle>
          <a:p>
            <a:r>
              <a:t>Heading หัวเรื่อง</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sp>
        <p:nvSpPr>
          <p:cNvPr id="7" name="Freeform 6"/>
          <p:cNvSpPr/>
          <p:nvPr userDrawn="1"/>
        </p:nvSpPr>
        <p:spPr>
          <a:xfrm rot="10800000">
            <a:off x="11786427" y="6523125"/>
            <a:ext cx="167448" cy="334875"/>
          </a:xfrm>
          <a:custGeom>
            <a:avLst/>
            <a:gdLst>
              <a:gd name="connsiteX0" fmla="*/ 83724 w 167448"/>
              <a:gd name="connsiteY0" fmla="*/ 334875 h 334875"/>
              <a:gd name="connsiteX1" fmla="*/ 0 w 167448"/>
              <a:gd name="connsiteY1" fmla="*/ 251151 h 334875"/>
              <a:gd name="connsiteX2" fmla="*/ 0 w 167448"/>
              <a:gd name="connsiteY2" fmla="*/ 0 h 334875"/>
              <a:gd name="connsiteX3" fmla="*/ 167448 w 167448"/>
              <a:gd name="connsiteY3" fmla="*/ 0 h 334875"/>
              <a:gd name="connsiteX4" fmla="*/ 167448 w 167448"/>
              <a:gd name="connsiteY4" fmla="*/ 251151 h 334875"/>
              <a:gd name="connsiteX5" fmla="*/ 83724 w 167448"/>
              <a:gd name="connsiteY5" fmla="*/ 334875 h 3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48" h="334875">
                <a:moveTo>
                  <a:pt x="83724" y="334875"/>
                </a:moveTo>
                <a:cubicBezTo>
                  <a:pt x="37485" y="334875"/>
                  <a:pt x="0" y="297390"/>
                  <a:pt x="0" y="251151"/>
                </a:cubicBezTo>
                <a:lnTo>
                  <a:pt x="0" y="0"/>
                </a:lnTo>
                <a:lnTo>
                  <a:pt x="167448" y="0"/>
                </a:lnTo>
                <a:lnTo>
                  <a:pt x="167448" y="251151"/>
                </a:lnTo>
                <a:cubicBezTo>
                  <a:pt x="167448" y="297390"/>
                  <a:pt x="129963" y="334875"/>
                  <a:pt x="83724" y="334875"/>
                </a:cubicBezTo>
                <a:close/>
              </a:path>
            </a:pathLst>
          </a:custGeom>
          <a:solidFill>
            <a:srgbClr val="FFE511"/>
          </a:solidFill>
          <a:ln w="12700">
            <a:miter lim="400000"/>
          </a:ln>
        </p:spPr>
        <p:txBody>
          <a:bodyPr wrap="square" lIns="45719" rIns="45719"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09" name="Slide Number"/>
          <p:cNvSpPr txBox="1">
            <a:spLocks noGrp="1"/>
          </p:cNvSpPr>
          <p:nvPr>
            <p:ph type="sldNum" sz="quarter" idx="2"/>
          </p:nvPr>
        </p:nvSpPr>
        <p:spPr>
          <a:xfrm>
            <a:off x="11744516" y="6518561"/>
            <a:ext cx="243014" cy="230832"/>
          </a:xfrm>
          <a:prstGeom prst="rect">
            <a:avLst/>
          </a:prstGeom>
        </p:spPr>
        <p:txBody>
          <a:bodyPr/>
          <a:lstStyle>
            <a:lvl1pPr>
              <a:defRPr>
                <a:solidFill>
                  <a:schemeClr val="tx1"/>
                </a:solidFill>
              </a:defRPr>
            </a:lvl1pPr>
          </a:lstStyle>
          <a:p>
            <a:fld id="{86CB4B4D-7CA3-9044-876B-883B54F8677D}" type="slidenum">
              <a:rPr lang="th-TH" smtClean="0"/>
              <a:pPr/>
              <a:t>‹#›</a:t>
            </a:fld>
            <a:endParaRPr lang="th-TH" dirty="0"/>
          </a:p>
        </p:txBody>
      </p:sp>
      <p:pic>
        <p:nvPicPr>
          <p:cNvPr id="4" name="Picture 11" descr="Picture 11"/>
          <p:cNvPicPr>
            <a:picLocks noChangeAspect="1"/>
          </p:cNvPicPr>
          <p:nvPr userDrawn="1"/>
        </p:nvPicPr>
        <p:blipFill>
          <a:blip r:embed="rId2">
            <a:extLst/>
          </a:blip>
          <a:stretch>
            <a:fillRect/>
          </a:stretch>
        </p:blipFill>
        <p:spPr>
          <a:xfrm flipH="1">
            <a:off x="2886" y="0"/>
            <a:ext cx="6088135" cy="6858000"/>
          </a:xfrm>
          <a:prstGeom prst="rect">
            <a:avLst/>
          </a:prstGeom>
          <a:ln w="12700">
            <a:miter lim="400000"/>
          </a:ln>
        </p:spPr>
      </p:pic>
      <p:sp>
        <p:nvSpPr>
          <p:cNvPr id="5" name="© National Telecom All Rights Reserved"/>
          <p:cNvSpPr txBox="1"/>
          <p:nvPr userDrawn="1"/>
        </p:nvSpPr>
        <p:spPr>
          <a:xfrm>
            <a:off x="9980814" y="6579788"/>
            <a:ext cx="158821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pic>
        <p:nvPicPr>
          <p:cNvPr id="6" name="Image" descr="Image"/>
          <p:cNvPicPr>
            <a:picLocks noChangeAspect="1"/>
          </p:cNvPicPr>
          <p:nvPr userDrawn="1"/>
        </p:nvPicPr>
        <p:blipFill>
          <a:blip r:embed="rId3">
            <a:extLst/>
          </a:blip>
          <a:stretch>
            <a:fillRect/>
          </a:stretch>
        </p:blipFill>
        <p:spPr>
          <a:xfrm>
            <a:off x="150562" y="6446437"/>
            <a:ext cx="793460" cy="317502"/>
          </a:xfrm>
          <a:prstGeom prst="rect">
            <a:avLst/>
          </a:prstGeom>
          <a:ln w="12700">
            <a:miter lim="400000"/>
          </a:ln>
        </p:spPr>
      </p:pic>
      <p:sp>
        <p:nvSpPr>
          <p:cNvPr id="8" name="Circle">
            <a:extLst>
              <a:ext uri="{FF2B5EF4-FFF2-40B4-BE49-F238E27FC236}">
                <a16:creationId xmlns:a16="http://schemas.microsoft.com/office/drawing/2014/main" xmlns="" id="{2C5BBD7F-B32D-4A7F-990A-E58D18AE0CD3}"/>
              </a:ext>
            </a:extLst>
          </p:cNvPr>
          <p:cNvSpPr/>
          <p:nvPr userDrawn="1"/>
        </p:nvSpPr>
        <p:spPr>
          <a:xfrm>
            <a:off x="5926875" y="1666126"/>
            <a:ext cx="215552" cy="215552"/>
          </a:xfrm>
          <a:prstGeom prst="ellipse">
            <a:avLst/>
          </a:prstGeom>
          <a:solidFill>
            <a:srgbClr val="FFE51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Circle">
            <a:extLst>
              <a:ext uri="{FF2B5EF4-FFF2-40B4-BE49-F238E27FC236}">
                <a16:creationId xmlns:a16="http://schemas.microsoft.com/office/drawing/2014/main" xmlns="" id="{D87C74A4-CA5F-4D1E-BA01-E80BF2D3BF27}"/>
              </a:ext>
            </a:extLst>
          </p:cNvPr>
          <p:cNvSpPr/>
          <p:nvPr userDrawn="1"/>
        </p:nvSpPr>
        <p:spPr>
          <a:xfrm>
            <a:off x="6289540" y="2808083"/>
            <a:ext cx="215552" cy="215552"/>
          </a:xfrm>
          <a:prstGeom prst="ellipse">
            <a:avLst/>
          </a:prstGeom>
          <a:solidFill>
            <a:srgbClr val="FFE51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0" name="Circle">
            <a:extLst>
              <a:ext uri="{FF2B5EF4-FFF2-40B4-BE49-F238E27FC236}">
                <a16:creationId xmlns:a16="http://schemas.microsoft.com/office/drawing/2014/main" xmlns="" id="{41BC5768-5A94-4B03-A1B4-C0458EDF5247}"/>
              </a:ext>
            </a:extLst>
          </p:cNvPr>
          <p:cNvSpPr/>
          <p:nvPr userDrawn="1"/>
        </p:nvSpPr>
        <p:spPr>
          <a:xfrm>
            <a:off x="6288296" y="3950040"/>
            <a:ext cx="215552" cy="215552"/>
          </a:xfrm>
          <a:prstGeom prst="ellipse">
            <a:avLst/>
          </a:prstGeom>
          <a:solidFill>
            <a:srgbClr val="FFE51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xmlns="" id="{B9F0ED00-1131-4ED8-873F-1A5DE8CC2A04}"/>
              </a:ext>
            </a:extLst>
          </p:cNvPr>
          <p:cNvSpPr/>
          <p:nvPr userDrawn="1"/>
        </p:nvSpPr>
        <p:spPr>
          <a:xfrm>
            <a:off x="5870322" y="5091192"/>
            <a:ext cx="215552" cy="215552"/>
          </a:xfrm>
          <a:prstGeom prst="ellipse">
            <a:avLst/>
          </a:prstGeom>
          <a:solidFill>
            <a:srgbClr val="FFE51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TextBox 11"/>
          <p:cNvSpPr txBox="1"/>
          <p:nvPr userDrawn="1"/>
        </p:nvSpPr>
        <p:spPr>
          <a:xfrm>
            <a:off x="6429375" y="1171575"/>
            <a:ext cx="4143375" cy="954107"/>
          </a:xfrm>
          <a:prstGeom prst="rect">
            <a:avLst/>
          </a:prstGeom>
          <a:noFill/>
        </p:spPr>
        <p:txBody>
          <a:bodyPr wrap="square" rtlCol="0">
            <a:spAutoFit/>
          </a:bodyPr>
          <a:lstStyle/>
          <a:p>
            <a:r>
              <a:rPr lang="en-US" sz="1400" dirty="0" err="1" smtClean="0">
                <a:latin typeface="NT Bold" panose="020B0500040200020003" pitchFamily="34" charset="-34"/>
                <a:cs typeface="NT Bold" panose="020B0500040200020003" pitchFamily="34" charset="-34"/>
              </a:rPr>
              <a:t>Vestibulum</a:t>
            </a:r>
            <a:r>
              <a:rPr lang="en-US" sz="1400" dirty="0" smtClean="0">
                <a:latin typeface="NT Bold" panose="020B0500040200020003" pitchFamily="34" charset="-34"/>
                <a:cs typeface="NT Bold" panose="020B0500040200020003" pitchFamily="34" charset="-34"/>
              </a:rPr>
              <a:t> semper </a:t>
            </a:r>
            <a:r>
              <a:rPr lang="en-US" sz="1400" dirty="0" err="1" smtClean="0">
                <a:latin typeface="NT Bold" panose="020B0500040200020003" pitchFamily="34" charset="-34"/>
                <a:cs typeface="NT Bold" panose="020B0500040200020003" pitchFamily="34" charset="-34"/>
              </a:rPr>
              <a:t>eros</a:t>
            </a:r>
            <a:r>
              <a:rPr lang="en-US" sz="1400" dirty="0" smtClean="0">
                <a:latin typeface="NT Bold" panose="020B0500040200020003" pitchFamily="34" charset="-34"/>
                <a:cs typeface="NT Bold" panose="020B0500040200020003" pitchFamily="34" charset="-34"/>
              </a:rPr>
              <a:t> et </a:t>
            </a:r>
            <a:r>
              <a:rPr lang="en-US" sz="1400" dirty="0" err="1" smtClean="0">
                <a:latin typeface="NT Bold" panose="020B0500040200020003" pitchFamily="34" charset="-34"/>
                <a:cs typeface="NT Bold" panose="020B0500040200020003" pitchFamily="34" charset="-34"/>
              </a:rPr>
              <a:t>laoreet</a:t>
            </a:r>
            <a:r>
              <a:rPr lang="en-US" sz="1400" dirty="0" smtClean="0">
                <a:latin typeface="NT Bold" panose="020B0500040200020003" pitchFamily="34" charset="-34"/>
                <a:cs typeface="NT Bold" panose="020B0500040200020003" pitchFamily="34" charset="-34"/>
              </a:rPr>
              <a:t> </a:t>
            </a:r>
            <a:r>
              <a:rPr lang="en-US" sz="1400" dirty="0" err="1" smtClean="0">
                <a:latin typeface="NT Bold" panose="020B0500040200020003" pitchFamily="34" charset="-34"/>
                <a:cs typeface="NT Bold" panose="020B0500040200020003" pitchFamily="34" charset="-34"/>
              </a:rPr>
              <a:t>blandit</a:t>
            </a:r>
            <a:r>
              <a:rPr lang="en-US" sz="1400" dirty="0" smtClean="0">
                <a:latin typeface="NT Bold" panose="020B0500040200020003" pitchFamily="34" charset="-34"/>
                <a:cs typeface="NT Bold" panose="020B0500040200020003" pitchFamily="34" charset="-34"/>
              </a:rPr>
              <a:t>.</a:t>
            </a:r>
          </a:p>
          <a:p>
            <a:r>
              <a:rPr lang="en-US" sz="1400" dirty="0" smtClean="0">
                <a:latin typeface="NT Regular" panose="020B0500040200020003" pitchFamily="34" charset="-34"/>
                <a:cs typeface="NT Regular" panose="020B0500040200020003" pitchFamily="34" charset="-34"/>
              </a:rPr>
              <a:t>Lorem ipsum dolor sit </a:t>
            </a:r>
            <a:r>
              <a:rPr lang="en-US" sz="1400" dirty="0" err="1" smtClean="0">
                <a:latin typeface="NT Regular" panose="020B0500040200020003" pitchFamily="34" charset="-34"/>
                <a:cs typeface="NT Regular" panose="020B0500040200020003" pitchFamily="34" charset="-34"/>
              </a:rPr>
              <a:t>amet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consectetur</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adipiscing</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elit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Suspendisse</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ut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laoreet</a:t>
            </a:r>
            <a:r>
              <a:rPr lang="en-US" sz="1400" dirty="0" smtClean="0">
                <a:latin typeface="NT Regular" panose="020B0500040200020003" pitchFamily="34" charset="-34"/>
                <a:cs typeface="NT Regular" panose="020B0500040200020003" pitchFamily="34" charset="-34"/>
              </a:rPr>
              <a:t> magna. </a:t>
            </a:r>
            <a:r>
              <a:rPr lang="en-US" sz="1400" dirty="0" err="1" smtClean="0">
                <a:latin typeface="NT Regular" panose="020B0500040200020003" pitchFamily="34" charset="-34"/>
                <a:cs typeface="NT Regular" panose="020B0500040200020003" pitchFamily="34" charset="-34"/>
              </a:rPr>
              <a:t>Donec</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urna</a:t>
            </a:r>
            <a:r>
              <a:rPr lang="en-US" sz="1400" dirty="0" smtClean="0">
                <a:latin typeface="NT Regular" panose="020B0500040200020003" pitchFamily="34" charset="-34"/>
                <a:cs typeface="NT Regular" panose="020B0500040200020003" pitchFamily="34" charset="-34"/>
              </a:rPr>
              <a:t> ipsum, </a:t>
            </a:r>
            <a:r>
              <a:rPr lang="en-US" sz="1400" dirty="0" err="1" smtClean="0">
                <a:latin typeface="NT Regular" panose="020B0500040200020003" pitchFamily="34" charset="-34"/>
                <a:cs typeface="NT Regular" panose="020B0500040200020003" pitchFamily="34" charset="-34"/>
              </a:rPr>
              <a:t>tempor</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sed</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pellentesque</a:t>
            </a:r>
            <a:r>
              <a:rPr lang="en-US" sz="1400" dirty="0" smtClean="0">
                <a:latin typeface="NT Regular" panose="020B0500040200020003" pitchFamily="34" charset="-34"/>
                <a:cs typeface="NT Regular" panose="020B0500040200020003" pitchFamily="34" charset="-34"/>
              </a:rPr>
              <a:t> sit </a:t>
            </a:r>
            <a:r>
              <a:rPr lang="en-US" sz="1400" dirty="0" err="1" smtClean="0">
                <a:latin typeface="NT Regular" panose="020B0500040200020003" pitchFamily="34" charset="-34"/>
                <a:cs typeface="NT Regular" panose="020B0500040200020003" pitchFamily="34" charset="-34"/>
              </a:rPr>
              <a:t>amet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elementum</a:t>
            </a:r>
            <a:r>
              <a:rPr lang="en-US" sz="1400" dirty="0" smtClean="0">
                <a:latin typeface="NT Regular" panose="020B0500040200020003" pitchFamily="34" charset="-34"/>
                <a:cs typeface="NT Regular" panose="020B0500040200020003" pitchFamily="34" charset="-34"/>
              </a:rPr>
              <a:t> at</a:t>
            </a:r>
            <a:endParaRPr lang="th-TH" sz="1400" dirty="0">
              <a:latin typeface="NT Regular" panose="020B0500040200020003" pitchFamily="34" charset="-34"/>
              <a:cs typeface="NT Regular" panose="020B0500040200020003" pitchFamily="34" charset="-34"/>
            </a:endParaRPr>
          </a:p>
        </p:txBody>
      </p:sp>
      <p:sp>
        <p:nvSpPr>
          <p:cNvPr id="13" name="TextBox 12"/>
          <p:cNvSpPr txBox="1"/>
          <p:nvPr userDrawn="1"/>
        </p:nvSpPr>
        <p:spPr>
          <a:xfrm>
            <a:off x="6734175" y="2343150"/>
            <a:ext cx="4143375" cy="954107"/>
          </a:xfrm>
          <a:prstGeom prst="rect">
            <a:avLst/>
          </a:prstGeom>
          <a:noFill/>
        </p:spPr>
        <p:txBody>
          <a:bodyPr wrap="square" rtlCol="0">
            <a:spAutoFit/>
          </a:bodyPr>
          <a:lstStyle/>
          <a:p>
            <a:r>
              <a:rPr lang="en-US" sz="1400" dirty="0" err="1" smtClean="0">
                <a:latin typeface="NT Bold" panose="020B0500040200020003" pitchFamily="34" charset="-34"/>
                <a:cs typeface="NT Bold" panose="020B0500040200020003" pitchFamily="34" charset="-34"/>
              </a:rPr>
              <a:t>Vestibulum</a:t>
            </a:r>
            <a:r>
              <a:rPr lang="en-US" sz="1400" dirty="0" smtClean="0">
                <a:latin typeface="NT Bold" panose="020B0500040200020003" pitchFamily="34" charset="-34"/>
                <a:cs typeface="NT Bold" panose="020B0500040200020003" pitchFamily="34" charset="-34"/>
              </a:rPr>
              <a:t> semper </a:t>
            </a:r>
            <a:r>
              <a:rPr lang="en-US" sz="1400" dirty="0" err="1" smtClean="0">
                <a:latin typeface="NT Bold" panose="020B0500040200020003" pitchFamily="34" charset="-34"/>
                <a:cs typeface="NT Bold" panose="020B0500040200020003" pitchFamily="34" charset="-34"/>
              </a:rPr>
              <a:t>eros</a:t>
            </a:r>
            <a:r>
              <a:rPr lang="en-US" sz="1400" dirty="0" smtClean="0">
                <a:latin typeface="NT Bold" panose="020B0500040200020003" pitchFamily="34" charset="-34"/>
                <a:cs typeface="NT Bold" panose="020B0500040200020003" pitchFamily="34" charset="-34"/>
              </a:rPr>
              <a:t> et </a:t>
            </a:r>
            <a:r>
              <a:rPr lang="en-US" sz="1400" dirty="0" err="1" smtClean="0">
                <a:latin typeface="NT Bold" panose="020B0500040200020003" pitchFamily="34" charset="-34"/>
                <a:cs typeface="NT Bold" panose="020B0500040200020003" pitchFamily="34" charset="-34"/>
              </a:rPr>
              <a:t>laoreet</a:t>
            </a:r>
            <a:r>
              <a:rPr lang="en-US" sz="1400" dirty="0" smtClean="0">
                <a:latin typeface="NT Bold" panose="020B0500040200020003" pitchFamily="34" charset="-34"/>
                <a:cs typeface="NT Bold" panose="020B0500040200020003" pitchFamily="34" charset="-34"/>
              </a:rPr>
              <a:t> </a:t>
            </a:r>
            <a:r>
              <a:rPr lang="en-US" sz="1400" dirty="0" err="1" smtClean="0">
                <a:latin typeface="NT Bold" panose="020B0500040200020003" pitchFamily="34" charset="-34"/>
                <a:cs typeface="NT Bold" panose="020B0500040200020003" pitchFamily="34" charset="-34"/>
              </a:rPr>
              <a:t>blandit</a:t>
            </a:r>
            <a:r>
              <a:rPr lang="en-US" sz="1400" dirty="0" smtClean="0">
                <a:latin typeface="NT Bold" panose="020B0500040200020003" pitchFamily="34" charset="-34"/>
                <a:cs typeface="NT Bold" panose="020B0500040200020003" pitchFamily="34" charset="-34"/>
              </a:rPr>
              <a:t>.</a:t>
            </a:r>
          </a:p>
          <a:p>
            <a:r>
              <a:rPr lang="en-US" sz="1400" dirty="0" smtClean="0">
                <a:latin typeface="NT Regular" panose="020B0500040200020003" pitchFamily="34" charset="-34"/>
                <a:cs typeface="NT Regular" panose="020B0500040200020003" pitchFamily="34" charset="-34"/>
              </a:rPr>
              <a:t>Lorem ipsum dolor sit </a:t>
            </a:r>
            <a:r>
              <a:rPr lang="en-US" sz="1400" dirty="0" err="1" smtClean="0">
                <a:latin typeface="NT Regular" panose="020B0500040200020003" pitchFamily="34" charset="-34"/>
                <a:cs typeface="NT Regular" panose="020B0500040200020003" pitchFamily="34" charset="-34"/>
              </a:rPr>
              <a:t>amet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consectetur</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adipiscing</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elit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Suspendisse</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ut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laoreet</a:t>
            </a:r>
            <a:r>
              <a:rPr lang="en-US" sz="1400" dirty="0" smtClean="0">
                <a:latin typeface="NT Regular" panose="020B0500040200020003" pitchFamily="34" charset="-34"/>
                <a:cs typeface="NT Regular" panose="020B0500040200020003" pitchFamily="34" charset="-34"/>
              </a:rPr>
              <a:t> magna. </a:t>
            </a:r>
            <a:r>
              <a:rPr lang="en-US" sz="1400" dirty="0" err="1" smtClean="0">
                <a:latin typeface="NT Regular" panose="020B0500040200020003" pitchFamily="34" charset="-34"/>
                <a:cs typeface="NT Regular" panose="020B0500040200020003" pitchFamily="34" charset="-34"/>
              </a:rPr>
              <a:t>Donec</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urna</a:t>
            </a:r>
            <a:r>
              <a:rPr lang="en-US" sz="1400" dirty="0" smtClean="0">
                <a:latin typeface="NT Regular" panose="020B0500040200020003" pitchFamily="34" charset="-34"/>
                <a:cs typeface="NT Regular" panose="020B0500040200020003" pitchFamily="34" charset="-34"/>
              </a:rPr>
              <a:t> ipsum, </a:t>
            </a:r>
            <a:r>
              <a:rPr lang="en-US" sz="1400" dirty="0" err="1" smtClean="0">
                <a:latin typeface="NT Regular" panose="020B0500040200020003" pitchFamily="34" charset="-34"/>
                <a:cs typeface="NT Regular" panose="020B0500040200020003" pitchFamily="34" charset="-34"/>
              </a:rPr>
              <a:t>tempor</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sed</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pellentesque</a:t>
            </a:r>
            <a:r>
              <a:rPr lang="en-US" sz="1400" dirty="0" smtClean="0">
                <a:latin typeface="NT Regular" panose="020B0500040200020003" pitchFamily="34" charset="-34"/>
                <a:cs typeface="NT Regular" panose="020B0500040200020003" pitchFamily="34" charset="-34"/>
              </a:rPr>
              <a:t> sit </a:t>
            </a:r>
            <a:r>
              <a:rPr lang="en-US" sz="1400" dirty="0" err="1" smtClean="0">
                <a:latin typeface="NT Regular" panose="020B0500040200020003" pitchFamily="34" charset="-34"/>
                <a:cs typeface="NT Regular" panose="020B0500040200020003" pitchFamily="34" charset="-34"/>
              </a:rPr>
              <a:t>amet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elementum</a:t>
            </a:r>
            <a:r>
              <a:rPr lang="en-US" sz="1400" dirty="0" smtClean="0">
                <a:latin typeface="NT Regular" panose="020B0500040200020003" pitchFamily="34" charset="-34"/>
                <a:cs typeface="NT Regular" panose="020B0500040200020003" pitchFamily="34" charset="-34"/>
              </a:rPr>
              <a:t> at</a:t>
            </a:r>
            <a:endParaRPr lang="th-TH" sz="1400" dirty="0">
              <a:latin typeface="NT Regular" panose="020B0500040200020003" pitchFamily="34" charset="-34"/>
              <a:cs typeface="NT Regular" panose="020B0500040200020003" pitchFamily="34" charset="-34"/>
            </a:endParaRPr>
          </a:p>
        </p:txBody>
      </p:sp>
      <p:sp>
        <p:nvSpPr>
          <p:cNvPr id="14" name="TextBox 13"/>
          <p:cNvSpPr txBox="1"/>
          <p:nvPr userDrawn="1"/>
        </p:nvSpPr>
        <p:spPr>
          <a:xfrm>
            <a:off x="6762750" y="3552825"/>
            <a:ext cx="4143375" cy="954107"/>
          </a:xfrm>
          <a:prstGeom prst="rect">
            <a:avLst/>
          </a:prstGeom>
          <a:noFill/>
        </p:spPr>
        <p:txBody>
          <a:bodyPr wrap="square" rtlCol="0">
            <a:spAutoFit/>
          </a:bodyPr>
          <a:lstStyle/>
          <a:p>
            <a:r>
              <a:rPr lang="en-US" sz="1400" dirty="0" err="1" smtClean="0">
                <a:latin typeface="NT Bold" panose="020B0500040200020003" pitchFamily="34" charset="-34"/>
                <a:cs typeface="NT Bold" panose="020B0500040200020003" pitchFamily="34" charset="-34"/>
              </a:rPr>
              <a:t>Vestibulum</a:t>
            </a:r>
            <a:r>
              <a:rPr lang="en-US" sz="1400" dirty="0" smtClean="0">
                <a:latin typeface="NT Bold" panose="020B0500040200020003" pitchFamily="34" charset="-34"/>
                <a:cs typeface="NT Bold" panose="020B0500040200020003" pitchFamily="34" charset="-34"/>
              </a:rPr>
              <a:t> semper </a:t>
            </a:r>
            <a:r>
              <a:rPr lang="en-US" sz="1400" dirty="0" err="1" smtClean="0">
                <a:latin typeface="NT Bold" panose="020B0500040200020003" pitchFamily="34" charset="-34"/>
                <a:cs typeface="NT Bold" panose="020B0500040200020003" pitchFamily="34" charset="-34"/>
              </a:rPr>
              <a:t>eros</a:t>
            </a:r>
            <a:r>
              <a:rPr lang="en-US" sz="1400" dirty="0" smtClean="0">
                <a:latin typeface="NT Bold" panose="020B0500040200020003" pitchFamily="34" charset="-34"/>
                <a:cs typeface="NT Bold" panose="020B0500040200020003" pitchFamily="34" charset="-34"/>
              </a:rPr>
              <a:t> et </a:t>
            </a:r>
            <a:r>
              <a:rPr lang="en-US" sz="1400" dirty="0" err="1" smtClean="0">
                <a:latin typeface="NT Bold" panose="020B0500040200020003" pitchFamily="34" charset="-34"/>
                <a:cs typeface="NT Bold" panose="020B0500040200020003" pitchFamily="34" charset="-34"/>
              </a:rPr>
              <a:t>laoreet</a:t>
            </a:r>
            <a:r>
              <a:rPr lang="en-US" sz="1400" dirty="0" smtClean="0">
                <a:latin typeface="NT Bold" panose="020B0500040200020003" pitchFamily="34" charset="-34"/>
                <a:cs typeface="NT Bold" panose="020B0500040200020003" pitchFamily="34" charset="-34"/>
              </a:rPr>
              <a:t> </a:t>
            </a:r>
            <a:r>
              <a:rPr lang="en-US" sz="1400" dirty="0" err="1" smtClean="0">
                <a:latin typeface="NT Bold" panose="020B0500040200020003" pitchFamily="34" charset="-34"/>
                <a:cs typeface="NT Bold" panose="020B0500040200020003" pitchFamily="34" charset="-34"/>
              </a:rPr>
              <a:t>blandit</a:t>
            </a:r>
            <a:r>
              <a:rPr lang="en-US" sz="1400" dirty="0" smtClean="0">
                <a:latin typeface="NT Bold" panose="020B0500040200020003" pitchFamily="34" charset="-34"/>
                <a:cs typeface="NT Bold" panose="020B0500040200020003" pitchFamily="34" charset="-34"/>
              </a:rPr>
              <a:t>.</a:t>
            </a:r>
          </a:p>
          <a:p>
            <a:r>
              <a:rPr lang="en-US" sz="1400" dirty="0" smtClean="0">
                <a:latin typeface="NT Regular" panose="020B0500040200020003" pitchFamily="34" charset="-34"/>
                <a:cs typeface="NT Regular" panose="020B0500040200020003" pitchFamily="34" charset="-34"/>
              </a:rPr>
              <a:t>Lorem ipsum dolor sit </a:t>
            </a:r>
            <a:r>
              <a:rPr lang="en-US" sz="1400" dirty="0" err="1" smtClean="0">
                <a:latin typeface="NT Regular" panose="020B0500040200020003" pitchFamily="34" charset="-34"/>
                <a:cs typeface="NT Regular" panose="020B0500040200020003" pitchFamily="34" charset="-34"/>
              </a:rPr>
              <a:t>amet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consectetur</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adipiscing</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elit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Suspendisse</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ut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laoreet</a:t>
            </a:r>
            <a:r>
              <a:rPr lang="en-US" sz="1400" dirty="0" smtClean="0">
                <a:latin typeface="NT Regular" panose="020B0500040200020003" pitchFamily="34" charset="-34"/>
                <a:cs typeface="NT Regular" panose="020B0500040200020003" pitchFamily="34" charset="-34"/>
              </a:rPr>
              <a:t> magna. </a:t>
            </a:r>
            <a:r>
              <a:rPr lang="en-US" sz="1400" dirty="0" err="1" smtClean="0">
                <a:latin typeface="NT Regular" panose="020B0500040200020003" pitchFamily="34" charset="-34"/>
                <a:cs typeface="NT Regular" panose="020B0500040200020003" pitchFamily="34" charset="-34"/>
              </a:rPr>
              <a:t>Donec</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urna</a:t>
            </a:r>
            <a:r>
              <a:rPr lang="en-US" sz="1400" dirty="0" smtClean="0">
                <a:latin typeface="NT Regular" panose="020B0500040200020003" pitchFamily="34" charset="-34"/>
                <a:cs typeface="NT Regular" panose="020B0500040200020003" pitchFamily="34" charset="-34"/>
              </a:rPr>
              <a:t> ipsum, </a:t>
            </a:r>
            <a:r>
              <a:rPr lang="en-US" sz="1400" dirty="0" err="1" smtClean="0">
                <a:latin typeface="NT Regular" panose="020B0500040200020003" pitchFamily="34" charset="-34"/>
                <a:cs typeface="NT Regular" panose="020B0500040200020003" pitchFamily="34" charset="-34"/>
              </a:rPr>
              <a:t>tempor</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sed</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pellentesque</a:t>
            </a:r>
            <a:r>
              <a:rPr lang="en-US" sz="1400" dirty="0" smtClean="0">
                <a:latin typeface="NT Regular" panose="020B0500040200020003" pitchFamily="34" charset="-34"/>
                <a:cs typeface="NT Regular" panose="020B0500040200020003" pitchFamily="34" charset="-34"/>
              </a:rPr>
              <a:t> sit </a:t>
            </a:r>
            <a:r>
              <a:rPr lang="en-US" sz="1400" dirty="0" err="1" smtClean="0">
                <a:latin typeface="NT Regular" panose="020B0500040200020003" pitchFamily="34" charset="-34"/>
                <a:cs typeface="NT Regular" panose="020B0500040200020003" pitchFamily="34" charset="-34"/>
              </a:rPr>
              <a:t>amet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elementum</a:t>
            </a:r>
            <a:r>
              <a:rPr lang="en-US" sz="1400" dirty="0" smtClean="0">
                <a:latin typeface="NT Regular" panose="020B0500040200020003" pitchFamily="34" charset="-34"/>
                <a:cs typeface="NT Regular" panose="020B0500040200020003" pitchFamily="34" charset="-34"/>
              </a:rPr>
              <a:t> at</a:t>
            </a:r>
            <a:endParaRPr lang="th-TH" sz="1400" dirty="0">
              <a:latin typeface="NT Regular" panose="020B0500040200020003" pitchFamily="34" charset="-34"/>
              <a:cs typeface="NT Regular" panose="020B0500040200020003" pitchFamily="34" charset="-34"/>
            </a:endParaRPr>
          </a:p>
        </p:txBody>
      </p:sp>
      <p:sp>
        <p:nvSpPr>
          <p:cNvPr id="15" name="TextBox 14"/>
          <p:cNvSpPr txBox="1"/>
          <p:nvPr userDrawn="1"/>
        </p:nvSpPr>
        <p:spPr>
          <a:xfrm>
            <a:off x="6438900" y="4714875"/>
            <a:ext cx="4143375" cy="954107"/>
          </a:xfrm>
          <a:prstGeom prst="rect">
            <a:avLst/>
          </a:prstGeom>
          <a:noFill/>
        </p:spPr>
        <p:txBody>
          <a:bodyPr wrap="square" rtlCol="0">
            <a:spAutoFit/>
          </a:bodyPr>
          <a:lstStyle/>
          <a:p>
            <a:r>
              <a:rPr lang="en-US" sz="1400" dirty="0" err="1" smtClean="0">
                <a:latin typeface="NT Bold" panose="020B0500040200020003" pitchFamily="34" charset="-34"/>
                <a:cs typeface="NT Bold" panose="020B0500040200020003" pitchFamily="34" charset="-34"/>
              </a:rPr>
              <a:t>Vestibulum</a:t>
            </a:r>
            <a:r>
              <a:rPr lang="en-US" sz="1400" dirty="0" smtClean="0">
                <a:latin typeface="NT Bold" panose="020B0500040200020003" pitchFamily="34" charset="-34"/>
                <a:cs typeface="NT Bold" panose="020B0500040200020003" pitchFamily="34" charset="-34"/>
              </a:rPr>
              <a:t> semper </a:t>
            </a:r>
            <a:r>
              <a:rPr lang="en-US" sz="1400" dirty="0" err="1" smtClean="0">
                <a:latin typeface="NT Bold" panose="020B0500040200020003" pitchFamily="34" charset="-34"/>
                <a:cs typeface="NT Bold" panose="020B0500040200020003" pitchFamily="34" charset="-34"/>
              </a:rPr>
              <a:t>eros</a:t>
            </a:r>
            <a:r>
              <a:rPr lang="en-US" sz="1400" dirty="0" smtClean="0">
                <a:latin typeface="NT Bold" panose="020B0500040200020003" pitchFamily="34" charset="-34"/>
                <a:cs typeface="NT Bold" panose="020B0500040200020003" pitchFamily="34" charset="-34"/>
              </a:rPr>
              <a:t> et </a:t>
            </a:r>
            <a:r>
              <a:rPr lang="en-US" sz="1400" dirty="0" err="1" smtClean="0">
                <a:latin typeface="NT Bold" panose="020B0500040200020003" pitchFamily="34" charset="-34"/>
                <a:cs typeface="NT Bold" panose="020B0500040200020003" pitchFamily="34" charset="-34"/>
              </a:rPr>
              <a:t>laoreet</a:t>
            </a:r>
            <a:r>
              <a:rPr lang="en-US" sz="1400" dirty="0" smtClean="0">
                <a:latin typeface="NT Bold" panose="020B0500040200020003" pitchFamily="34" charset="-34"/>
                <a:cs typeface="NT Bold" panose="020B0500040200020003" pitchFamily="34" charset="-34"/>
              </a:rPr>
              <a:t> </a:t>
            </a:r>
            <a:r>
              <a:rPr lang="en-US" sz="1400" dirty="0" err="1" smtClean="0">
                <a:latin typeface="NT Bold" panose="020B0500040200020003" pitchFamily="34" charset="-34"/>
                <a:cs typeface="NT Bold" panose="020B0500040200020003" pitchFamily="34" charset="-34"/>
              </a:rPr>
              <a:t>blandit</a:t>
            </a:r>
            <a:r>
              <a:rPr lang="en-US" sz="1400" dirty="0" smtClean="0">
                <a:latin typeface="NT Bold" panose="020B0500040200020003" pitchFamily="34" charset="-34"/>
                <a:cs typeface="NT Bold" panose="020B0500040200020003" pitchFamily="34" charset="-34"/>
              </a:rPr>
              <a:t>.</a:t>
            </a:r>
          </a:p>
          <a:p>
            <a:r>
              <a:rPr lang="en-US" sz="1400" dirty="0" smtClean="0">
                <a:latin typeface="NT Regular" panose="020B0500040200020003" pitchFamily="34" charset="-34"/>
                <a:cs typeface="NT Regular" panose="020B0500040200020003" pitchFamily="34" charset="-34"/>
              </a:rPr>
              <a:t>Lorem ipsum dolor sit </a:t>
            </a:r>
            <a:r>
              <a:rPr lang="en-US" sz="1400" dirty="0" err="1" smtClean="0">
                <a:latin typeface="NT Regular" panose="020B0500040200020003" pitchFamily="34" charset="-34"/>
                <a:cs typeface="NT Regular" panose="020B0500040200020003" pitchFamily="34" charset="-34"/>
              </a:rPr>
              <a:t>amet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consectetur</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adipiscing</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elit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Suspendisse</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ut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laoreet</a:t>
            </a:r>
            <a:r>
              <a:rPr lang="en-US" sz="1400" dirty="0" smtClean="0">
                <a:latin typeface="NT Regular" panose="020B0500040200020003" pitchFamily="34" charset="-34"/>
                <a:cs typeface="NT Regular" panose="020B0500040200020003" pitchFamily="34" charset="-34"/>
              </a:rPr>
              <a:t> magna. </a:t>
            </a:r>
            <a:r>
              <a:rPr lang="en-US" sz="1400" dirty="0" err="1" smtClean="0">
                <a:latin typeface="NT Regular" panose="020B0500040200020003" pitchFamily="34" charset="-34"/>
                <a:cs typeface="NT Regular" panose="020B0500040200020003" pitchFamily="34" charset="-34"/>
              </a:rPr>
              <a:t>Donec</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urna</a:t>
            </a:r>
            <a:r>
              <a:rPr lang="en-US" sz="1400" dirty="0" smtClean="0">
                <a:latin typeface="NT Regular" panose="020B0500040200020003" pitchFamily="34" charset="-34"/>
                <a:cs typeface="NT Regular" panose="020B0500040200020003" pitchFamily="34" charset="-34"/>
              </a:rPr>
              <a:t> ipsum, </a:t>
            </a:r>
            <a:r>
              <a:rPr lang="en-US" sz="1400" dirty="0" err="1" smtClean="0">
                <a:latin typeface="NT Regular" panose="020B0500040200020003" pitchFamily="34" charset="-34"/>
                <a:cs typeface="NT Regular" panose="020B0500040200020003" pitchFamily="34" charset="-34"/>
              </a:rPr>
              <a:t>tempor</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sed</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pellentesque</a:t>
            </a:r>
            <a:r>
              <a:rPr lang="en-US" sz="1400" dirty="0" smtClean="0">
                <a:latin typeface="NT Regular" panose="020B0500040200020003" pitchFamily="34" charset="-34"/>
                <a:cs typeface="NT Regular" panose="020B0500040200020003" pitchFamily="34" charset="-34"/>
              </a:rPr>
              <a:t> sit </a:t>
            </a:r>
            <a:r>
              <a:rPr lang="en-US" sz="1400" dirty="0" err="1" smtClean="0">
                <a:latin typeface="NT Regular" panose="020B0500040200020003" pitchFamily="34" charset="-34"/>
                <a:cs typeface="NT Regular" panose="020B0500040200020003" pitchFamily="34" charset="-34"/>
              </a:rPr>
              <a:t>amet</a:t>
            </a:r>
            <a:r>
              <a:rPr lang="en-US" sz="1400" dirty="0" smtClean="0">
                <a:latin typeface="NT Regular" panose="020B0500040200020003" pitchFamily="34" charset="-34"/>
                <a:cs typeface="NT Regular" panose="020B0500040200020003" pitchFamily="34" charset="-34"/>
              </a:rPr>
              <a:t>, </a:t>
            </a:r>
            <a:r>
              <a:rPr lang="en-US" sz="1400" dirty="0" err="1" smtClean="0">
                <a:latin typeface="NT Regular" panose="020B0500040200020003" pitchFamily="34" charset="-34"/>
                <a:cs typeface="NT Regular" panose="020B0500040200020003" pitchFamily="34" charset="-34"/>
              </a:rPr>
              <a:t>elementum</a:t>
            </a:r>
            <a:r>
              <a:rPr lang="en-US" sz="1400" dirty="0" smtClean="0">
                <a:latin typeface="NT Regular" panose="020B0500040200020003" pitchFamily="34" charset="-34"/>
                <a:cs typeface="NT Regular" panose="020B0500040200020003" pitchFamily="34" charset="-34"/>
              </a:rPr>
              <a:t> at</a:t>
            </a:r>
            <a:endParaRPr lang="th-TH" sz="1400" dirty="0">
              <a:latin typeface="NT Regular" panose="020B0500040200020003" pitchFamily="34" charset="-34"/>
              <a:cs typeface="NT Regular" panose="020B0500040200020003" pitchFamily="34" charset="-34"/>
            </a:endParaRPr>
          </a:p>
        </p:txBody>
      </p:sp>
      <p:sp>
        <p:nvSpPr>
          <p:cNvPr id="16" name="Flowchart: Delay 15"/>
          <p:cNvSpPr/>
          <p:nvPr userDrawn="1"/>
        </p:nvSpPr>
        <p:spPr>
          <a:xfrm>
            <a:off x="-978707" y="-271462"/>
            <a:ext cx="7408069" cy="7408069"/>
          </a:xfrm>
          <a:prstGeom prst="flowChartDelay">
            <a:avLst/>
          </a:prstGeom>
          <a:noFill/>
          <a:ln w="57150" cap="flat">
            <a:solidFill>
              <a:srgbClr val="FFE51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h-TH" sz="2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pic>
        <p:nvPicPr>
          <p:cNvPr id="116" name="Picture 10" descr="Picture 10"/>
          <p:cNvPicPr>
            <a:picLocks noChangeAspect="1"/>
          </p:cNvPicPr>
          <p:nvPr/>
        </p:nvPicPr>
        <p:blipFill>
          <a:blip r:embed="rId2">
            <a:extLst/>
          </a:blip>
          <a:stretch>
            <a:fillRect/>
          </a:stretch>
        </p:blipFill>
        <p:spPr>
          <a:xfrm>
            <a:off x="7003756" y="658082"/>
            <a:ext cx="1799285" cy="5652193"/>
          </a:xfrm>
          <a:prstGeom prst="rect">
            <a:avLst/>
          </a:prstGeom>
          <a:ln w="12700">
            <a:miter lim="400000"/>
          </a:ln>
        </p:spPr>
      </p:pic>
      <p:pic>
        <p:nvPicPr>
          <p:cNvPr id="117" name="Picture 1" descr="Picture 1"/>
          <p:cNvPicPr>
            <a:picLocks noChangeAspect="1"/>
          </p:cNvPicPr>
          <p:nvPr/>
        </p:nvPicPr>
        <p:blipFill>
          <a:blip r:embed="rId3">
            <a:extLst/>
          </a:blip>
          <a:stretch>
            <a:fillRect/>
          </a:stretch>
        </p:blipFill>
        <p:spPr>
          <a:xfrm>
            <a:off x="9621432" y="-883140"/>
            <a:ext cx="1800001" cy="5644659"/>
          </a:xfrm>
          <a:prstGeom prst="rect">
            <a:avLst/>
          </a:prstGeom>
          <a:ln w="12700">
            <a:miter lim="400000"/>
          </a:ln>
        </p:spPr>
      </p:pic>
      <p:sp>
        <p:nvSpPr>
          <p:cNvPr id="118" name="© National Telecom All Rights Reserved"/>
          <p:cNvSpPr txBox="1"/>
          <p:nvPr/>
        </p:nvSpPr>
        <p:spPr>
          <a:xfrm>
            <a:off x="9980814" y="6579788"/>
            <a:ext cx="158821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pic>
        <p:nvPicPr>
          <p:cNvPr id="120" name="Screen Shot 2564-06-14 at 05.52.05.png" descr="Screen Shot 2564-06-14 at 05.52.05.png"/>
          <p:cNvPicPr>
            <a:picLocks noChangeAspect="1"/>
          </p:cNvPicPr>
          <p:nvPr/>
        </p:nvPicPr>
        <p:blipFill>
          <a:blip r:embed="rId4">
            <a:extLst/>
          </a:blip>
          <a:stretch>
            <a:fillRect/>
          </a:stretch>
        </p:blipFill>
        <p:spPr>
          <a:xfrm>
            <a:off x="120149" y="6423559"/>
            <a:ext cx="815610" cy="331912"/>
          </a:xfrm>
          <a:prstGeom prst="rect">
            <a:avLst/>
          </a:prstGeom>
          <a:ln w="12700">
            <a:miter lim="400000"/>
          </a:ln>
        </p:spPr>
      </p:pic>
      <p:sp>
        <p:nvSpPr>
          <p:cNvPr id="121" name="Body Level One…"/>
          <p:cNvSpPr txBox="1">
            <a:spLocks noGrp="1"/>
          </p:cNvSpPr>
          <p:nvPr>
            <p:ph type="body" sz="quarter" idx="1" hasCustomPrompt="1"/>
          </p:nvPr>
        </p:nvSpPr>
        <p:spPr>
          <a:xfrm>
            <a:off x="605430" y="398035"/>
            <a:ext cx="4042770" cy="725104"/>
          </a:xfrm>
          <a:prstGeom prst="rect">
            <a:avLst/>
          </a:prstGeom>
        </p:spPr>
        <p:txBody>
          <a:bodyPr/>
          <a:lstStyle>
            <a:lvl1pPr marL="0" indent="0" algn="ctr">
              <a:buSzTx/>
              <a:buFontTx/>
              <a:buNone/>
              <a:defRPr sz="5400">
                <a:latin typeface="NT Bold"/>
                <a:ea typeface="NT Bold"/>
                <a:cs typeface="NT Bold"/>
                <a:sym typeface="NT Bold"/>
              </a:defRPr>
            </a:lvl1pPr>
            <a:lvl2pPr marL="971550" indent="-514350" algn="ctr">
              <a:buFontTx/>
              <a:defRPr sz="5400">
                <a:latin typeface="NT Bold"/>
                <a:ea typeface="NT Bold"/>
                <a:cs typeface="NT Bold"/>
                <a:sym typeface="NT Bold"/>
              </a:defRPr>
            </a:lvl2pPr>
            <a:lvl3pPr marL="1531619" indent="-617219" algn="ctr">
              <a:buFontTx/>
              <a:defRPr sz="5400">
                <a:latin typeface="NT Bold"/>
                <a:ea typeface="NT Bold"/>
                <a:cs typeface="NT Bold"/>
                <a:sym typeface="NT Bold"/>
              </a:defRPr>
            </a:lvl3pPr>
            <a:lvl4pPr marL="2057400" indent="-685800" algn="ctr">
              <a:buFontTx/>
              <a:defRPr sz="5400">
                <a:latin typeface="NT Bold"/>
                <a:ea typeface="NT Bold"/>
                <a:cs typeface="NT Bold"/>
                <a:sym typeface="NT Bold"/>
              </a:defRPr>
            </a:lvl4pPr>
            <a:lvl5pPr marL="2514600" indent="-685800" algn="ctr">
              <a:buFontTx/>
              <a:defRPr sz="5400">
                <a:latin typeface="NT Bold"/>
                <a:ea typeface="NT Bold"/>
                <a:cs typeface="NT Bold"/>
                <a:sym typeface="NT Bold"/>
              </a:defRPr>
            </a:lvl5pPr>
          </a:lstStyle>
          <a:p>
            <a:r>
              <a:t>Heading หัวเรื่อง</a:t>
            </a:r>
          </a:p>
          <a:p>
            <a:pPr lvl="1"/>
            <a:endParaRPr/>
          </a:p>
          <a:p>
            <a:pPr lvl="2"/>
            <a:endParaRPr/>
          </a:p>
          <a:p>
            <a:pPr lvl="3"/>
            <a:endParaRPr/>
          </a:p>
          <a:p>
            <a:pPr lvl="4"/>
            <a:endParaRPr/>
          </a:p>
        </p:txBody>
      </p:sp>
      <p:sp>
        <p:nvSpPr>
          <p:cNvPr id="122" name="Text Placeholder 15"/>
          <p:cNvSpPr>
            <a:spLocks noGrp="1"/>
          </p:cNvSpPr>
          <p:nvPr>
            <p:ph type="body" sz="half" idx="21" hasCustomPrompt="1"/>
          </p:nvPr>
        </p:nvSpPr>
        <p:spPr>
          <a:xfrm>
            <a:off x="605632" y="1485366"/>
            <a:ext cx="4275931" cy="4075909"/>
          </a:xfrm>
          <a:prstGeom prst="rect">
            <a:avLst/>
          </a:prstGeom>
        </p:spPr>
        <p:txBody>
          <a:bodyPr/>
          <a:lstStyle>
            <a:lvl1pPr marL="0" indent="0">
              <a:buSzTx/>
              <a:buFontTx/>
              <a:buNone/>
              <a:defRPr sz="1800">
                <a:latin typeface="NT Regular"/>
                <a:ea typeface="NT Regular"/>
                <a:cs typeface="NT Regular"/>
                <a:sym typeface="NT Regular"/>
              </a:defRPr>
            </a:lvl1pPr>
          </a:lstStyle>
          <a:p>
            <a:r>
              <a:t>Pellentesque semper purus ut sollicitudin posuere. Praesent placerat ullamcorper bibendum. Proin en pretium lacinia tellus. Curabitur vitae metus la en volutpat, convallis nisl porta, rutrum urna. Sus a suspendisse finibus mattis tincidunt. Sed quam massa, elementum et convallis dapibus.</a:t>
            </a:r>
          </a:p>
        </p:txBody>
      </p:sp>
      <p:pic>
        <p:nvPicPr>
          <p:cNvPr id="123" name="Picture 12" descr="Picture 12"/>
          <p:cNvPicPr>
            <a:picLocks noChangeAspect="1"/>
          </p:cNvPicPr>
          <p:nvPr/>
        </p:nvPicPr>
        <p:blipFill>
          <a:blip r:embed="rId3">
            <a:extLst/>
          </a:blip>
          <a:stretch>
            <a:fillRect/>
          </a:stretch>
        </p:blipFill>
        <p:spPr>
          <a:xfrm>
            <a:off x="4385364" y="2246929"/>
            <a:ext cx="1800001" cy="5644660"/>
          </a:xfrm>
          <a:prstGeom prst="rect">
            <a:avLst/>
          </a:prstGeom>
          <a:ln w="12700">
            <a:miter lim="400000"/>
          </a:ln>
        </p:spPr>
      </p:pic>
      <p:pic>
        <p:nvPicPr>
          <p:cNvPr id="124" name="Picture 13" descr="Picture 13"/>
          <p:cNvPicPr>
            <a:picLocks noChangeAspect="1"/>
          </p:cNvPicPr>
          <p:nvPr/>
        </p:nvPicPr>
        <p:blipFill>
          <a:blip r:embed="rId3">
            <a:extLst/>
          </a:blip>
          <a:stretch>
            <a:fillRect/>
          </a:stretch>
        </p:blipFill>
        <p:spPr>
          <a:xfrm>
            <a:off x="1766971" y="3892069"/>
            <a:ext cx="1800001" cy="5644659"/>
          </a:xfrm>
          <a:prstGeom prst="rect">
            <a:avLst/>
          </a:prstGeom>
          <a:ln w="12700">
            <a:miter lim="400000"/>
          </a:ln>
        </p:spPr>
      </p:pic>
      <p:sp>
        <p:nvSpPr>
          <p:cNvPr id="125" name="Slide Number"/>
          <p:cNvSpPr txBox="1">
            <a:spLocks noGrp="1"/>
          </p:cNvSpPr>
          <p:nvPr>
            <p:ph type="sldNum" sz="quarter" idx="2"/>
          </p:nvPr>
        </p:nvSpPr>
        <p:spPr>
          <a:xfrm>
            <a:off x="11770068" y="6536163"/>
            <a:ext cx="193295" cy="2184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6_Custom Layout">
    <p:spTree>
      <p:nvGrpSpPr>
        <p:cNvPr id="1" name=""/>
        <p:cNvGrpSpPr/>
        <p:nvPr/>
      </p:nvGrpSpPr>
      <p:grpSpPr>
        <a:xfrm>
          <a:off x="0" y="0"/>
          <a:ext cx="0" cy="0"/>
          <a:chOff x="0" y="0"/>
          <a:chExt cx="0" cy="0"/>
        </a:xfrm>
      </p:grpSpPr>
      <p:sp>
        <p:nvSpPr>
          <p:cNvPr id="132" name="Shape"/>
          <p:cNvSpPr/>
          <p:nvPr/>
        </p:nvSpPr>
        <p:spPr>
          <a:xfrm>
            <a:off x="10172041" y="3124029"/>
            <a:ext cx="1384659" cy="3228679"/>
          </a:xfrm>
          <a:custGeom>
            <a:avLst/>
            <a:gdLst/>
            <a:ahLst/>
            <a:cxnLst>
              <a:cxn ang="0">
                <a:pos x="wd2" y="hd2"/>
              </a:cxn>
              <a:cxn ang="5400000">
                <a:pos x="wd2" y="hd2"/>
              </a:cxn>
              <a:cxn ang="10800000">
                <a:pos x="wd2" y="hd2"/>
              </a:cxn>
              <a:cxn ang="16200000">
                <a:pos x="wd2" y="hd2"/>
              </a:cxn>
            </a:cxnLst>
            <a:rect l="0" t="0" r="r" b="b"/>
            <a:pathLst>
              <a:path w="21329" h="21576" extrusionOk="0">
                <a:moveTo>
                  <a:pt x="3" y="4733"/>
                </a:moveTo>
                <a:cubicBezTo>
                  <a:pt x="-137" y="2141"/>
                  <a:pt x="4661" y="5"/>
                  <a:pt x="10638" y="0"/>
                </a:cubicBezTo>
                <a:cubicBezTo>
                  <a:pt x="16634" y="-6"/>
                  <a:pt x="21463" y="2133"/>
                  <a:pt x="21326" y="4733"/>
                </a:cubicBezTo>
                <a:lnTo>
                  <a:pt x="21326" y="16877"/>
                </a:lnTo>
                <a:cubicBezTo>
                  <a:pt x="21424" y="19447"/>
                  <a:pt x="16672" y="21558"/>
                  <a:pt x="10748" y="21576"/>
                </a:cubicBezTo>
                <a:cubicBezTo>
                  <a:pt x="4763" y="21594"/>
                  <a:pt x="-86" y="19474"/>
                  <a:pt x="3" y="16877"/>
                </a:cubicBezTo>
                <a:lnTo>
                  <a:pt x="3" y="4733"/>
                </a:lnTo>
                <a:close/>
              </a:path>
            </a:pathLst>
          </a:custGeom>
          <a:solidFill>
            <a:srgbClr val="FFE511"/>
          </a:solidFill>
          <a:ln w="12700">
            <a:miter lim="400000"/>
          </a:ln>
        </p:spPr>
        <p:txBody>
          <a:bodyPr lIns="45719" rIns="45719" anchor="ctr"/>
          <a:lstStyle/>
          <a:p>
            <a:pPr defTabSz="412750">
              <a:defRPr sz="1600">
                <a:solidFill>
                  <a:srgbClr val="F7D347"/>
                </a:solidFill>
                <a:latin typeface="Helvetica Neue Medium"/>
                <a:ea typeface="Helvetica Neue Medium"/>
                <a:cs typeface="Helvetica Neue Medium"/>
                <a:sym typeface="Helvetica Neue Medium"/>
              </a:defRPr>
            </a:pPr>
            <a:endParaRPr/>
          </a:p>
        </p:txBody>
      </p:sp>
      <p:sp>
        <p:nvSpPr>
          <p:cNvPr id="133" name="Shape"/>
          <p:cNvSpPr/>
          <p:nvPr/>
        </p:nvSpPr>
        <p:spPr>
          <a:xfrm>
            <a:off x="6994087" y="3124029"/>
            <a:ext cx="1384660" cy="3228679"/>
          </a:xfrm>
          <a:custGeom>
            <a:avLst/>
            <a:gdLst/>
            <a:ahLst/>
            <a:cxnLst>
              <a:cxn ang="0">
                <a:pos x="wd2" y="hd2"/>
              </a:cxn>
              <a:cxn ang="5400000">
                <a:pos x="wd2" y="hd2"/>
              </a:cxn>
              <a:cxn ang="10800000">
                <a:pos x="wd2" y="hd2"/>
              </a:cxn>
              <a:cxn ang="16200000">
                <a:pos x="wd2" y="hd2"/>
              </a:cxn>
            </a:cxnLst>
            <a:rect l="0" t="0" r="r" b="b"/>
            <a:pathLst>
              <a:path w="21329" h="21576" extrusionOk="0">
                <a:moveTo>
                  <a:pt x="3" y="4733"/>
                </a:moveTo>
                <a:cubicBezTo>
                  <a:pt x="-137" y="2141"/>
                  <a:pt x="4661" y="5"/>
                  <a:pt x="10638" y="0"/>
                </a:cubicBezTo>
                <a:cubicBezTo>
                  <a:pt x="16634" y="-6"/>
                  <a:pt x="21463" y="2133"/>
                  <a:pt x="21326" y="4733"/>
                </a:cubicBezTo>
                <a:lnTo>
                  <a:pt x="21326" y="16877"/>
                </a:lnTo>
                <a:cubicBezTo>
                  <a:pt x="21424" y="19447"/>
                  <a:pt x="16672" y="21558"/>
                  <a:pt x="10748" y="21576"/>
                </a:cubicBezTo>
                <a:cubicBezTo>
                  <a:pt x="4763" y="21594"/>
                  <a:pt x="-86" y="19474"/>
                  <a:pt x="3" y="16877"/>
                </a:cubicBezTo>
                <a:lnTo>
                  <a:pt x="3" y="4733"/>
                </a:lnTo>
                <a:close/>
              </a:path>
            </a:pathLst>
          </a:custGeom>
          <a:solidFill>
            <a:srgbClr val="FFE511"/>
          </a:solidFill>
          <a:ln w="12700">
            <a:miter lim="400000"/>
          </a:ln>
        </p:spPr>
        <p:txBody>
          <a:bodyPr lIns="45719" rIns="45719" anchor="ctr"/>
          <a:lstStyle/>
          <a:p>
            <a:pPr defTabSz="412750">
              <a:defRPr sz="1600">
                <a:solidFill>
                  <a:srgbClr val="F7D347"/>
                </a:solidFill>
                <a:latin typeface="Helvetica Neue Medium"/>
                <a:ea typeface="Helvetica Neue Medium"/>
                <a:cs typeface="Helvetica Neue Medium"/>
                <a:sym typeface="Helvetica Neue Medium"/>
              </a:defRPr>
            </a:pPr>
            <a:endParaRPr/>
          </a:p>
        </p:txBody>
      </p:sp>
      <p:sp>
        <p:nvSpPr>
          <p:cNvPr id="134" name="Shape"/>
          <p:cNvSpPr/>
          <p:nvPr/>
        </p:nvSpPr>
        <p:spPr>
          <a:xfrm>
            <a:off x="3816133" y="3124029"/>
            <a:ext cx="1384659" cy="3228679"/>
          </a:xfrm>
          <a:custGeom>
            <a:avLst/>
            <a:gdLst/>
            <a:ahLst/>
            <a:cxnLst>
              <a:cxn ang="0">
                <a:pos x="wd2" y="hd2"/>
              </a:cxn>
              <a:cxn ang="5400000">
                <a:pos x="wd2" y="hd2"/>
              </a:cxn>
              <a:cxn ang="10800000">
                <a:pos x="wd2" y="hd2"/>
              </a:cxn>
              <a:cxn ang="16200000">
                <a:pos x="wd2" y="hd2"/>
              </a:cxn>
            </a:cxnLst>
            <a:rect l="0" t="0" r="r" b="b"/>
            <a:pathLst>
              <a:path w="21329" h="21576" extrusionOk="0">
                <a:moveTo>
                  <a:pt x="3" y="4733"/>
                </a:moveTo>
                <a:cubicBezTo>
                  <a:pt x="-137" y="2141"/>
                  <a:pt x="4661" y="5"/>
                  <a:pt x="10638" y="0"/>
                </a:cubicBezTo>
                <a:cubicBezTo>
                  <a:pt x="16634" y="-6"/>
                  <a:pt x="21463" y="2133"/>
                  <a:pt x="21326" y="4733"/>
                </a:cubicBezTo>
                <a:lnTo>
                  <a:pt x="21326" y="16877"/>
                </a:lnTo>
                <a:cubicBezTo>
                  <a:pt x="21424" y="19447"/>
                  <a:pt x="16672" y="21558"/>
                  <a:pt x="10748" y="21576"/>
                </a:cubicBezTo>
                <a:cubicBezTo>
                  <a:pt x="4763" y="21594"/>
                  <a:pt x="-86" y="19474"/>
                  <a:pt x="3" y="16877"/>
                </a:cubicBezTo>
                <a:lnTo>
                  <a:pt x="3" y="4733"/>
                </a:lnTo>
                <a:close/>
              </a:path>
            </a:pathLst>
          </a:custGeom>
          <a:solidFill>
            <a:srgbClr val="FFE511"/>
          </a:solidFill>
          <a:ln w="12700">
            <a:miter lim="400000"/>
          </a:ln>
        </p:spPr>
        <p:txBody>
          <a:bodyPr lIns="45719" rIns="45719" anchor="ctr"/>
          <a:lstStyle/>
          <a:p>
            <a:pPr defTabSz="412750">
              <a:defRPr sz="1600">
                <a:solidFill>
                  <a:srgbClr val="F7D347"/>
                </a:solidFill>
                <a:latin typeface="Helvetica Neue Medium"/>
                <a:ea typeface="Helvetica Neue Medium"/>
                <a:cs typeface="Helvetica Neue Medium"/>
                <a:sym typeface="Helvetica Neue Medium"/>
              </a:defRPr>
            </a:pPr>
            <a:endParaRPr/>
          </a:p>
        </p:txBody>
      </p:sp>
      <p:sp>
        <p:nvSpPr>
          <p:cNvPr id="135" name="Shape"/>
          <p:cNvSpPr/>
          <p:nvPr/>
        </p:nvSpPr>
        <p:spPr>
          <a:xfrm>
            <a:off x="638179" y="3124029"/>
            <a:ext cx="1384660" cy="3228679"/>
          </a:xfrm>
          <a:custGeom>
            <a:avLst/>
            <a:gdLst/>
            <a:ahLst/>
            <a:cxnLst>
              <a:cxn ang="0">
                <a:pos x="wd2" y="hd2"/>
              </a:cxn>
              <a:cxn ang="5400000">
                <a:pos x="wd2" y="hd2"/>
              </a:cxn>
              <a:cxn ang="10800000">
                <a:pos x="wd2" y="hd2"/>
              </a:cxn>
              <a:cxn ang="16200000">
                <a:pos x="wd2" y="hd2"/>
              </a:cxn>
            </a:cxnLst>
            <a:rect l="0" t="0" r="r" b="b"/>
            <a:pathLst>
              <a:path w="21329" h="21576" extrusionOk="0">
                <a:moveTo>
                  <a:pt x="3" y="4733"/>
                </a:moveTo>
                <a:cubicBezTo>
                  <a:pt x="-137" y="2141"/>
                  <a:pt x="4661" y="5"/>
                  <a:pt x="10638" y="0"/>
                </a:cubicBezTo>
                <a:cubicBezTo>
                  <a:pt x="16634" y="-6"/>
                  <a:pt x="21463" y="2133"/>
                  <a:pt x="21326" y="4733"/>
                </a:cubicBezTo>
                <a:lnTo>
                  <a:pt x="21326" y="16877"/>
                </a:lnTo>
                <a:cubicBezTo>
                  <a:pt x="21424" y="19447"/>
                  <a:pt x="16672" y="21558"/>
                  <a:pt x="10748" y="21576"/>
                </a:cubicBezTo>
                <a:cubicBezTo>
                  <a:pt x="4763" y="21594"/>
                  <a:pt x="-86" y="19474"/>
                  <a:pt x="3" y="16877"/>
                </a:cubicBezTo>
                <a:lnTo>
                  <a:pt x="3" y="4733"/>
                </a:lnTo>
                <a:close/>
              </a:path>
            </a:pathLst>
          </a:custGeom>
          <a:solidFill>
            <a:srgbClr val="FFE511"/>
          </a:solidFill>
          <a:ln w="12700">
            <a:miter lim="400000"/>
          </a:ln>
        </p:spPr>
        <p:txBody>
          <a:bodyPr lIns="45719" rIns="45719" anchor="ctr"/>
          <a:lstStyle/>
          <a:p>
            <a:pPr defTabSz="412750">
              <a:defRPr sz="1600">
                <a:solidFill>
                  <a:srgbClr val="F7D347"/>
                </a:solidFill>
                <a:latin typeface="Helvetica Neue Medium"/>
                <a:ea typeface="Helvetica Neue Medium"/>
                <a:cs typeface="Helvetica Neue Medium"/>
                <a:sym typeface="Helvetica Neue Medium"/>
              </a:defRPr>
            </a:pPr>
            <a:endParaRPr/>
          </a:p>
        </p:txBody>
      </p:sp>
      <p:sp>
        <p:nvSpPr>
          <p:cNvPr id="136" name="© National Telecom All Rights Reserved"/>
          <p:cNvSpPr txBox="1"/>
          <p:nvPr/>
        </p:nvSpPr>
        <p:spPr>
          <a:xfrm>
            <a:off x="9980814" y="6579788"/>
            <a:ext cx="158821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pic>
        <p:nvPicPr>
          <p:cNvPr id="138" name="Screen Shot 2564-06-14 at 05.52.05.png" descr="Screen Shot 2564-06-14 at 05.52.05.png"/>
          <p:cNvPicPr>
            <a:picLocks noChangeAspect="1"/>
          </p:cNvPicPr>
          <p:nvPr/>
        </p:nvPicPr>
        <p:blipFill>
          <a:blip r:embed="rId2">
            <a:extLst/>
          </a:blip>
          <a:stretch>
            <a:fillRect/>
          </a:stretch>
        </p:blipFill>
        <p:spPr>
          <a:xfrm>
            <a:off x="120149" y="6423559"/>
            <a:ext cx="815610" cy="331912"/>
          </a:xfrm>
          <a:prstGeom prst="rect">
            <a:avLst/>
          </a:prstGeom>
          <a:ln w="12700">
            <a:miter lim="400000"/>
          </a:ln>
        </p:spPr>
      </p:pic>
      <p:sp>
        <p:nvSpPr>
          <p:cNvPr id="139" name="Body Level One…"/>
          <p:cNvSpPr txBox="1">
            <a:spLocks noGrp="1"/>
          </p:cNvSpPr>
          <p:nvPr>
            <p:ph type="body" sz="quarter" idx="1" hasCustomPrompt="1"/>
          </p:nvPr>
        </p:nvSpPr>
        <p:spPr>
          <a:xfrm>
            <a:off x="4118428" y="403098"/>
            <a:ext cx="4168322" cy="725104"/>
          </a:xfrm>
          <a:prstGeom prst="rect">
            <a:avLst/>
          </a:prstGeom>
        </p:spPr>
        <p:txBody>
          <a:bodyPr/>
          <a:lstStyle>
            <a:lvl1pPr marL="0" indent="0" algn="ctr">
              <a:buSzTx/>
              <a:buFontTx/>
              <a:buNone/>
              <a:defRPr sz="5400">
                <a:latin typeface="NT Bold"/>
                <a:ea typeface="NT Bold"/>
                <a:cs typeface="NT Bold"/>
                <a:sym typeface="NT Bold"/>
              </a:defRPr>
            </a:lvl1pPr>
            <a:lvl2pPr marL="971550" indent="-514350" algn="ctr">
              <a:buFontTx/>
              <a:defRPr sz="5400">
                <a:latin typeface="NT Bold"/>
                <a:ea typeface="NT Bold"/>
                <a:cs typeface="NT Bold"/>
                <a:sym typeface="NT Bold"/>
              </a:defRPr>
            </a:lvl2pPr>
            <a:lvl3pPr marL="1531619" indent="-617219" algn="ctr">
              <a:buFontTx/>
              <a:defRPr sz="5400">
                <a:latin typeface="NT Bold"/>
                <a:ea typeface="NT Bold"/>
                <a:cs typeface="NT Bold"/>
                <a:sym typeface="NT Bold"/>
              </a:defRPr>
            </a:lvl3pPr>
            <a:lvl4pPr marL="2057400" indent="-685800" algn="ctr">
              <a:buFontTx/>
              <a:defRPr sz="5400">
                <a:latin typeface="NT Bold"/>
                <a:ea typeface="NT Bold"/>
                <a:cs typeface="NT Bold"/>
                <a:sym typeface="NT Bold"/>
              </a:defRPr>
            </a:lvl4pPr>
            <a:lvl5pPr marL="2514600" indent="-685800" algn="ctr">
              <a:buFontTx/>
              <a:defRPr sz="5400">
                <a:latin typeface="NT Bold"/>
                <a:ea typeface="NT Bold"/>
                <a:cs typeface="NT Bold"/>
                <a:sym typeface="NT Bold"/>
              </a:defRPr>
            </a:lvl5pPr>
          </a:lstStyle>
          <a:p>
            <a:r>
              <a:t>Heading หัวเรื่อง</a:t>
            </a:r>
          </a:p>
          <a:p>
            <a:pPr lvl="1"/>
            <a:endParaRPr/>
          </a:p>
          <a:p>
            <a:pPr lvl="2"/>
            <a:endParaRPr/>
          </a:p>
          <a:p>
            <a:pPr lvl="3"/>
            <a:endParaRPr/>
          </a:p>
          <a:p>
            <a:pPr lvl="4"/>
            <a:endParaRPr/>
          </a:p>
        </p:txBody>
      </p:sp>
      <p:sp>
        <p:nvSpPr>
          <p:cNvPr id="140" name="Text Placeholder 24"/>
          <p:cNvSpPr>
            <a:spLocks noGrp="1"/>
          </p:cNvSpPr>
          <p:nvPr>
            <p:ph type="body" sz="quarter" idx="21" hasCustomPrompt="1"/>
          </p:nvPr>
        </p:nvSpPr>
        <p:spPr>
          <a:xfrm>
            <a:off x="638175" y="1356226"/>
            <a:ext cx="10924383" cy="1105695"/>
          </a:xfrm>
          <a:prstGeom prst="rect">
            <a:avLst/>
          </a:prstGeom>
        </p:spPr>
        <p:txBody>
          <a:bodyPr/>
          <a:lstStyle>
            <a:lvl1pPr marL="0" indent="0">
              <a:buSzTx/>
              <a:buFontTx/>
              <a:buNone/>
              <a:defRPr sz="1800">
                <a:latin typeface="NT Regular"/>
                <a:ea typeface="NT Regular"/>
                <a:cs typeface="NT Regular"/>
                <a:sym typeface="NT Regular"/>
              </a:defRPr>
            </a:lvl1pPr>
          </a:lstStyle>
          <a:p>
            <a:r>
              <a:t>Pellentesque semper purus ut sollicitudin posuere. Praesent placerat ullamcorper bibendum. Proin en pretium lacinia tellus. Curabitur vitae metus la en volutpat, convallis nisl porta, rutrum urna. Sus a suspendisse finibus mattis tincidunt. Sed quam massa, elementum et convallis dapibus, porttitor vitae ligula. Cras ac mollis eros. Mauris ac molestie ipsum. Interdum et malesuada fames ac ante ilum primis in faucibus. Aliquam erat volutpat. Maecenas sit amet molestie quam.</a:t>
            </a:r>
          </a:p>
        </p:txBody>
      </p:sp>
      <p:sp>
        <p:nvSpPr>
          <p:cNvPr id="141" name="Text Placeholder 26"/>
          <p:cNvSpPr>
            <a:spLocks noGrp="1"/>
          </p:cNvSpPr>
          <p:nvPr>
            <p:ph type="body" sz="quarter" idx="22" hasCustomPrompt="1"/>
          </p:nvPr>
        </p:nvSpPr>
        <p:spPr>
          <a:xfrm>
            <a:off x="661596" y="4631532"/>
            <a:ext cx="1357705" cy="651670"/>
          </a:xfrm>
          <a:prstGeom prst="rect">
            <a:avLst/>
          </a:prstGeom>
        </p:spPr>
        <p:txBody>
          <a:bodyPr anchor="ctr"/>
          <a:lstStyle>
            <a:lvl1pPr marL="0" indent="0">
              <a:buSzTx/>
              <a:buFontTx/>
              <a:buNone/>
              <a:defRPr sz="1200">
                <a:latin typeface="NT Regular"/>
                <a:ea typeface="NT Regular"/>
                <a:cs typeface="NT Regular"/>
                <a:sym typeface="NT Regular"/>
              </a:defRPr>
            </a:lvl1pPr>
          </a:lstStyle>
          <a:p>
            <a:r>
              <a:t>Lorem ipsum dolor el sit amet, consectetur adipiscing elit tamal.</a:t>
            </a:r>
          </a:p>
        </p:txBody>
      </p:sp>
      <p:sp>
        <p:nvSpPr>
          <p:cNvPr id="142" name="Text Placeholder 26"/>
          <p:cNvSpPr>
            <a:spLocks noGrp="1"/>
          </p:cNvSpPr>
          <p:nvPr>
            <p:ph type="body" sz="quarter" idx="23" hasCustomPrompt="1"/>
          </p:nvPr>
        </p:nvSpPr>
        <p:spPr>
          <a:xfrm>
            <a:off x="3823918" y="4631532"/>
            <a:ext cx="1361102" cy="651670"/>
          </a:xfrm>
          <a:prstGeom prst="rect">
            <a:avLst/>
          </a:prstGeom>
        </p:spPr>
        <p:txBody>
          <a:bodyPr anchor="ctr"/>
          <a:lstStyle>
            <a:lvl1pPr marL="0" indent="0">
              <a:buSzTx/>
              <a:buFontTx/>
              <a:buNone/>
              <a:defRPr sz="1200">
                <a:latin typeface="NT Regular"/>
                <a:ea typeface="NT Regular"/>
                <a:cs typeface="NT Regular"/>
                <a:sym typeface="NT Regular"/>
              </a:defRPr>
            </a:lvl1pPr>
          </a:lstStyle>
          <a:p>
            <a:r>
              <a:t>Lorem ipsum dolor el sit amet, consectetur adipiscing elit tamal.</a:t>
            </a:r>
          </a:p>
        </p:txBody>
      </p:sp>
      <p:sp>
        <p:nvSpPr>
          <p:cNvPr id="143" name="Text Placeholder 26"/>
          <p:cNvSpPr>
            <a:spLocks noGrp="1"/>
          </p:cNvSpPr>
          <p:nvPr>
            <p:ph type="body" sz="quarter" idx="24" hasCustomPrompt="1"/>
          </p:nvPr>
        </p:nvSpPr>
        <p:spPr>
          <a:xfrm>
            <a:off x="7017501" y="4631532"/>
            <a:ext cx="1354974" cy="651670"/>
          </a:xfrm>
          <a:prstGeom prst="rect">
            <a:avLst/>
          </a:prstGeom>
        </p:spPr>
        <p:txBody>
          <a:bodyPr anchor="ctr"/>
          <a:lstStyle>
            <a:lvl1pPr marL="0" indent="0">
              <a:buSzTx/>
              <a:buFontTx/>
              <a:buNone/>
              <a:defRPr sz="1200">
                <a:latin typeface="NT Regular"/>
                <a:ea typeface="NT Regular"/>
                <a:cs typeface="NT Regular"/>
                <a:sym typeface="NT Regular"/>
              </a:defRPr>
            </a:lvl1pPr>
          </a:lstStyle>
          <a:p>
            <a:r>
              <a:t>Lorem ipsum dolor el sit amet, consectetur adipiscing elit tamal.</a:t>
            </a:r>
          </a:p>
        </p:txBody>
      </p:sp>
      <p:sp>
        <p:nvSpPr>
          <p:cNvPr id="144" name="Text Placeholder 26"/>
          <p:cNvSpPr>
            <a:spLocks noGrp="1"/>
          </p:cNvSpPr>
          <p:nvPr>
            <p:ph type="body" sz="quarter" idx="25" hasCustomPrompt="1"/>
          </p:nvPr>
        </p:nvSpPr>
        <p:spPr>
          <a:xfrm>
            <a:off x="10192569" y="4631532"/>
            <a:ext cx="1342207" cy="616744"/>
          </a:xfrm>
          <a:prstGeom prst="rect">
            <a:avLst/>
          </a:prstGeom>
        </p:spPr>
        <p:txBody>
          <a:bodyPr anchor="ctr"/>
          <a:lstStyle>
            <a:lvl1pPr marL="0" indent="0">
              <a:buSzTx/>
              <a:buFontTx/>
              <a:buNone/>
              <a:defRPr sz="1200">
                <a:latin typeface="NT Regular"/>
                <a:ea typeface="NT Regular"/>
                <a:cs typeface="NT Regular"/>
                <a:sym typeface="NT Regular"/>
              </a:defRPr>
            </a:lvl1pPr>
          </a:lstStyle>
          <a:p>
            <a:r>
              <a:t>Lorem ipsum dolor el sit amet, consectetur adipiscing elit tamal.</a:t>
            </a:r>
          </a:p>
        </p:txBody>
      </p:sp>
      <p:sp>
        <p:nvSpPr>
          <p:cNvPr id="145" name="Text Placeholder 33"/>
          <p:cNvSpPr>
            <a:spLocks noGrp="1"/>
          </p:cNvSpPr>
          <p:nvPr>
            <p:ph type="body" sz="quarter" idx="26" hasCustomPrompt="1"/>
          </p:nvPr>
        </p:nvSpPr>
        <p:spPr>
          <a:xfrm>
            <a:off x="699694" y="4032898"/>
            <a:ext cx="1261637" cy="387351"/>
          </a:xfrm>
          <a:prstGeom prst="rect">
            <a:avLst/>
          </a:prstGeom>
        </p:spPr>
        <p:txBody>
          <a:bodyPr anchor="ctr"/>
          <a:lstStyle>
            <a:lvl1pPr marL="0" indent="0" algn="ctr" defTabSz="822959">
              <a:spcBef>
                <a:spcPts val="900"/>
              </a:spcBef>
              <a:buSzTx/>
              <a:buFontTx/>
              <a:buNone/>
              <a:defRPr sz="2159">
                <a:latin typeface="NT Bold"/>
                <a:ea typeface="NT Bold"/>
                <a:cs typeface="NT Bold"/>
                <a:sym typeface="NT Bold"/>
              </a:defRPr>
            </a:lvl1pPr>
          </a:lstStyle>
          <a:p>
            <a:r>
              <a:t>Telecom</a:t>
            </a:r>
          </a:p>
        </p:txBody>
      </p:sp>
      <p:sp>
        <p:nvSpPr>
          <p:cNvPr id="146" name="Text Placeholder 33"/>
          <p:cNvSpPr>
            <a:spLocks noGrp="1"/>
          </p:cNvSpPr>
          <p:nvPr>
            <p:ph type="body" sz="quarter" idx="27" hasCustomPrompt="1"/>
          </p:nvPr>
        </p:nvSpPr>
        <p:spPr>
          <a:xfrm>
            <a:off x="3877648" y="4032898"/>
            <a:ext cx="1261637" cy="387351"/>
          </a:xfrm>
          <a:prstGeom prst="rect">
            <a:avLst/>
          </a:prstGeom>
        </p:spPr>
        <p:txBody>
          <a:bodyPr anchor="ctr"/>
          <a:lstStyle>
            <a:lvl1pPr marL="0" indent="0" algn="ctr" defTabSz="822959">
              <a:spcBef>
                <a:spcPts val="900"/>
              </a:spcBef>
              <a:buSzTx/>
              <a:buFontTx/>
              <a:buNone/>
              <a:defRPr sz="2159">
                <a:latin typeface="NT Bold"/>
                <a:ea typeface="NT Bold"/>
                <a:cs typeface="NT Bold"/>
                <a:sym typeface="NT Bold"/>
              </a:defRPr>
            </a:lvl1pPr>
          </a:lstStyle>
          <a:p>
            <a:r>
              <a:t>Nation</a:t>
            </a:r>
          </a:p>
        </p:txBody>
      </p:sp>
      <p:sp>
        <p:nvSpPr>
          <p:cNvPr id="147" name="Text Placeholder 33"/>
          <p:cNvSpPr>
            <a:spLocks noGrp="1"/>
          </p:cNvSpPr>
          <p:nvPr>
            <p:ph type="body" sz="quarter" idx="28" hasCustomPrompt="1"/>
          </p:nvPr>
        </p:nvSpPr>
        <p:spPr>
          <a:xfrm>
            <a:off x="7055601" y="4032898"/>
            <a:ext cx="1261637" cy="387351"/>
          </a:xfrm>
          <a:prstGeom prst="rect">
            <a:avLst/>
          </a:prstGeom>
        </p:spPr>
        <p:txBody>
          <a:bodyPr anchor="ctr"/>
          <a:lstStyle>
            <a:lvl1pPr marL="0" indent="0" algn="ctr" defTabSz="822959">
              <a:spcBef>
                <a:spcPts val="900"/>
              </a:spcBef>
              <a:buSzTx/>
              <a:buFontTx/>
              <a:buNone/>
              <a:defRPr sz="2159">
                <a:latin typeface="NT Bold"/>
                <a:ea typeface="NT Bold"/>
                <a:cs typeface="NT Bold"/>
                <a:sym typeface="NT Bold"/>
              </a:defRPr>
            </a:lvl1pPr>
          </a:lstStyle>
          <a:p>
            <a:r>
              <a:t>Digital</a:t>
            </a:r>
          </a:p>
        </p:txBody>
      </p:sp>
      <p:sp>
        <p:nvSpPr>
          <p:cNvPr id="148" name="Text Placeholder 33"/>
          <p:cNvSpPr>
            <a:spLocks noGrp="1"/>
          </p:cNvSpPr>
          <p:nvPr>
            <p:ph type="body" sz="quarter" idx="29" hasCustomPrompt="1"/>
          </p:nvPr>
        </p:nvSpPr>
        <p:spPr>
          <a:xfrm>
            <a:off x="10192569" y="4032896"/>
            <a:ext cx="1351732" cy="405754"/>
          </a:xfrm>
          <a:prstGeom prst="rect">
            <a:avLst/>
          </a:prstGeom>
        </p:spPr>
        <p:txBody>
          <a:bodyPr anchor="ctr"/>
          <a:lstStyle>
            <a:lvl1pPr marL="0" indent="0" algn="ctr" defTabSz="868680">
              <a:spcBef>
                <a:spcPts val="900"/>
              </a:spcBef>
              <a:buSzTx/>
              <a:buFontTx/>
              <a:buNone/>
              <a:defRPr sz="2280">
                <a:latin typeface="NT Bold"/>
                <a:ea typeface="NT Bold"/>
                <a:cs typeface="NT Bold"/>
                <a:sym typeface="NT Bold"/>
              </a:defRPr>
            </a:lvl1pPr>
          </a:lstStyle>
          <a:p>
            <a:r>
              <a:t>Innovation</a:t>
            </a:r>
          </a:p>
        </p:txBody>
      </p:sp>
      <p:sp>
        <p:nvSpPr>
          <p:cNvPr id="149" name="Slide Number"/>
          <p:cNvSpPr txBox="1">
            <a:spLocks noGrp="1"/>
          </p:cNvSpPr>
          <p:nvPr>
            <p:ph type="sldNum" sz="quarter" idx="2"/>
          </p:nvPr>
        </p:nvSpPr>
        <p:spPr>
          <a:xfrm>
            <a:off x="11780459" y="6525772"/>
            <a:ext cx="193295" cy="2184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7_Custom Layout">
    <p:spTree>
      <p:nvGrpSpPr>
        <p:cNvPr id="1" name=""/>
        <p:cNvGrpSpPr/>
        <p:nvPr/>
      </p:nvGrpSpPr>
      <p:grpSpPr>
        <a:xfrm>
          <a:off x="0" y="0"/>
          <a:ext cx="0" cy="0"/>
          <a:chOff x="0" y="0"/>
          <a:chExt cx="0" cy="0"/>
        </a:xfrm>
      </p:grpSpPr>
      <p:sp>
        <p:nvSpPr>
          <p:cNvPr id="156" name="Rounded Rectangle"/>
          <p:cNvSpPr/>
          <p:nvPr/>
        </p:nvSpPr>
        <p:spPr>
          <a:xfrm>
            <a:off x="169965" y="197322"/>
            <a:ext cx="87294" cy="861075"/>
          </a:xfrm>
          <a:prstGeom prst="roundRect">
            <a:avLst>
              <a:gd name="adj" fmla="val 50000"/>
            </a:avLst>
          </a:pr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57" name="© National Telecom All Rights Reserved"/>
          <p:cNvSpPr txBox="1"/>
          <p:nvPr/>
        </p:nvSpPr>
        <p:spPr>
          <a:xfrm>
            <a:off x="9996231" y="6622298"/>
            <a:ext cx="1588212"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pic>
        <p:nvPicPr>
          <p:cNvPr id="159" name="Screen Shot 2564-06-14 at 05.52.05.png" descr="Screen Shot 2564-06-14 at 05.52.05.png"/>
          <p:cNvPicPr>
            <a:picLocks noChangeAspect="1"/>
          </p:cNvPicPr>
          <p:nvPr/>
        </p:nvPicPr>
        <p:blipFill>
          <a:blip r:embed="rId2">
            <a:extLst/>
          </a:blip>
          <a:stretch>
            <a:fillRect/>
          </a:stretch>
        </p:blipFill>
        <p:spPr>
          <a:xfrm>
            <a:off x="120149" y="6423559"/>
            <a:ext cx="815610" cy="331912"/>
          </a:xfrm>
          <a:prstGeom prst="rect">
            <a:avLst/>
          </a:prstGeom>
          <a:ln w="12700">
            <a:miter lim="400000"/>
          </a:ln>
        </p:spPr>
      </p:pic>
      <p:sp>
        <p:nvSpPr>
          <p:cNvPr id="160" name="Body Level One…"/>
          <p:cNvSpPr txBox="1">
            <a:spLocks noGrp="1"/>
          </p:cNvSpPr>
          <p:nvPr>
            <p:ph type="body" sz="quarter" idx="1" hasCustomPrompt="1"/>
          </p:nvPr>
        </p:nvSpPr>
        <p:spPr>
          <a:xfrm>
            <a:off x="358944" y="265308"/>
            <a:ext cx="3955144" cy="725103"/>
          </a:xfrm>
          <a:prstGeom prst="rect">
            <a:avLst/>
          </a:prstGeom>
        </p:spPr>
        <p:txBody>
          <a:bodyPr anchor="ctr"/>
          <a:lstStyle>
            <a:lvl1pPr marL="0" indent="0">
              <a:buSzTx/>
              <a:buFontTx/>
              <a:buNone/>
              <a:defRPr sz="3000">
                <a:latin typeface="NT Bold"/>
                <a:ea typeface="NT Bold"/>
                <a:cs typeface="NT Bold"/>
                <a:sym typeface="NT Bold"/>
              </a:defRPr>
            </a:lvl1pPr>
            <a:lvl2pPr marL="742950" indent="-285750">
              <a:buFontTx/>
              <a:defRPr sz="3000">
                <a:latin typeface="NT Bold"/>
                <a:ea typeface="NT Bold"/>
                <a:cs typeface="NT Bold"/>
                <a:sym typeface="NT Bold"/>
              </a:defRPr>
            </a:lvl2pPr>
            <a:lvl3pPr marL="914400" indent="0">
              <a:buFontTx/>
              <a:buNone/>
              <a:defRPr sz="3000">
                <a:latin typeface="NT Bold"/>
                <a:ea typeface="NT Bold"/>
                <a:cs typeface="NT Bold"/>
                <a:sym typeface="NT Bold"/>
              </a:defRPr>
            </a:lvl3pPr>
            <a:lvl4pPr marL="1371600" indent="0">
              <a:buFontTx/>
              <a:buNone/>
              <a:defRPr sz="3000">
                <a:latin typeface="NT Bold"/>
                <a:ea typeface="NT Bold"/>
                <a:cs typeface="NT Bold"/>
                <a:sym typeface="NT Bold"/>
              </a:defRPr>
            </a:lvl4pPr>
            <a:lvl5pPr marL="1828800" indent="0">
              <a:buFontTx/>
              <a:buNone/>
              <a:defRPr sz="3000">
                <a:latin typeface="NT Bold"/>
                <a:ea typeface="NT Bold"/>
                <a:cs typeface="NT Bold"/>
                <a:sym typeface="NT Bold"/>
              </a:defRPr>
            </a:lvl5pPr>
          </a:lstStyle>
          <a:p>
            <a:r>
              <a:rPr dirty="0"/>
              <a:t>Heading </a:t>
            </a:r>
            <a:r>
              <a:rPr dirty="0" err="1"/>
              <a:t>หัว</a:t>
            </a:r>
            <a:r>
              <a:rPr dirty="0" err="1" smtClean="0"/>
              <a:t>เรื่อ</a:t>
            </a:r>
            <a:r>
              <a:rPr lang="th-TH" dirty="0" smtClean="0"/>
              <a:t>ง</a:t>
            </a:r>
            <a:endParaRPr dirty="0"/>
          </a:p>
        </p:txBody>
      </p:sp>
      <p:sp>
        <p:nvSpPr>
          <p:cNvPr id="8" name="Freeform 7"/>
          <p:cNvSpPr/>
          <p:nvPr userDrawn="1"/>
        </p:nvSpPr>
        <p:spPr>
          <a:xfrm rot="10800000">
            <a:off x="11786427" y="6523125"/>
            <a:ext cx="167448" cy="334875"/>
          </a:xfrm>
          <a:custGeom>
            <a:avLst/>
            <a:gdLst>
              <a:gd name="connsiteX0" fmla="*/ 83724 w 167448"/>
              <a:gd name="connsiteY0" fmla="*/ 334875 h 334875"/>
              <a:gd name="connsiteX1" fmla="*/ 0 w 167448"/>
              <a:gd name="connsiteY1" fmla="*/ 251151 h 334875"/>
              <a:gd name="connsiteX2" fmla="*/ 0 w 167448"/>
              <a:gd name="connsiteY2" fmla="*/ 0 h 334875"/>
              <a:gd name="connsiteX3" fmla="*/ 167448 w 167448"/>
              <a:gd name="connsiteY3" fmla="*/ 0 h 334875"/>
              <a:gd name="connsiteX4" fmla="*/ 167448 w 167448"/>
              <a:gd name="connsiteY4" fmla="*/ 251151 h 334875"/>
              <a:gd name="connsiteX5" fmla="*/ 83724 w 167448"/>
              <a:gd name="connsiteY5" fmla="*/ 334875 h 3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48" h="334875">
                <a:moveTo>
                  <a:pt x="83724" y="334875"/>
                </a:moveTo>
                <a:cubicBezTo>
                  <a:pt x="37485" y="334875"/>
                  <a:pt x="0" y="297390"/>
                  <a:pt x="0" y="251151"/>
                </a:cubicBezTo>
                <a:lnTo>
                  <a:pt x="0" y="0"/>
                </a:lnTo>
                <a:lnTo>
                  <a:pt x="167448" y="0"/>
                </a:lnTo>
                <a:lnTo>
                  <a:pt x="167448" y="251151"/>
                </a:lnTo>
                <a:cubicBezTo>
                  <a:pt x="167448" y="297390"/>
                  <a:pt x="129963" y="334875"/>
                  <a:pt x="83724" y="334875"/>
                </a:cubicBezTo>
                <a:close/>
              </a:path>
            </a:pathLst>
          </a:custGeom>
          <a:solidFill>
            <a:srgbClr val="FFE511"/>
          </a:solidFill>
          <a:ln w="12700">
            <a:miter lim="400000"/>
          </a:ln>
        </p:spPr>
        <p:txBody>
          <a:bodyPr wrap="square" lIns="45719" rIns="45719" anchor="ctr">
            <a:noAutofit/>
          </a:bodyP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161" name="Slide Number"/>
          <p:cNvSpPr txBox="1">
            <a:spLocks noGrp="1"/>
          </p:cNvSpPr>
          <p:nvPr>
            <p:ph type="sldNum" sz="quarter" idx="2"/>
          </p:nvPr>
        </p:nvSpPr>
        <p:spPr>
          <a:xfrm>
            <a:off x="11778242" y="6562613"/>
            <a:ext cx="193295" cy="2184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5" descr="Picture 5"/>
          <p:cNvPicPr>
            <a:picLocks noChangeAspect="1"/>
          </p:cNvPicPr>
          <p:nvPr/>
        </p:nvPicPr>
        <p:blipFill>
          <a:blip r:embed="rId14">
            <a:extLst/>
          </a:blip>
          <a:stretch>
            <a:fillRect/>
          </a:stretch>
        </p:blipFill>
        <p:spPr>
          <a:xfrm flipH="1">
            <a:off x="0" y="0"/>
            <a:ext cx="6088135" cy="6858000"/>
          </a:xfrm>
          <a:prstGeom prst="rect">
            <a:avLst/>
          </a:prstGeom>
          <a:ln w="12700">
            <a:miter lim="400000"/>
          </a:ln>
        </p:spPr>
      </p:pic>
      <p:sp>
        <p:nvSpPr>
          <p:cNvPr id="3" name="Shape"/>
          <p:cNvSpPr/>
          <p:nvPr/>
        </p:nvSpPr>
        <p:spPr>
          <a:xfrm rot="10800000">
            <a:off x="0" y="-171176"/>
            <a:ext cx="6426142" cy="7241914"/>
          </a:xfrm>
          <a:custGeom>
            <a:avLst/>
            <a:gdLst/>
            <a:ahLst/>
            <a:cxnLst>
              <a:cxn ang="0">
                <a:pos x="wd2" y="hd2"/>
              </a:cxn>
              <a:cxn ang="5400000">
                <a:pos x="wd2" y="hd2"/>
              </a:cxn>
              <a:cxn ang="10800000">
                <a:pos x="wd2" y="hd2"/>
              </a:cxn>
              <a:cxn ang="16200000">
                <a:pos x="wd2" y="hd2"/>
              </a:cxn>
            </a:cxnLst>
            <a:rect l="0" t="0" r="r" b="b"/>
            <a:pathLst>
              <a:path w="21600" h="21600" extrusionOk="0">
                <a:moveTo>
                  <a:pt x="11034" y="0"/>
                </a:moveTo>
                <a:lnTo>
                  <a:pt x="21600" y="0"/>
                </a:lnTo>
                <a:lnTo>
                  <a:pt x="21600" y="21600"/>
                </a:lnTo>
                <a:lnTo>
                  <a:pt x="11034" y="21600"/>
                </a:lnTo>
                <a:cubicBezTo>
                  <a:pt x="4773" y="21054"/>
                  <a:pt x="0" y="16383"/>
                  <a:pt x="0" y="10800"/>
                </a:cubicBezTo>
                <a:cubicBezTo>
                  <a:pt x="0" y="5217"/>
                  <a:pt x="4773" y="546"/>
                  <a:pt x="11034" y="0"/>
                </a:cubicBezTo>
                <a:close/>
              </a:path>
            </a:pathLst>
          </a:custGeom>
          <a:ln w="63500">
            <a:solidFill>
              <a:srgbClr val="FFE511"/>
            </a:solidFill>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4" name="Circle"/>
          <p:cNvSpPr/>
          <p:nvPr/>
        </p:nvSpPr>
        <p:spPr>
          <a:xfrm>
            <a:off x="5926875" y="1666126"/>
            <a:ext cx="215553" cy="215553"/>
          </a:xfrm>
          <a:prstGeom prst="ellipse">
            <a:avLst/>
          </a:pr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5" name="Circle"/>
          <p:cNvSpPr/>
          <p:nvPr/>
        </p:nvSpPr>
        <p:spPr>
          <a:xfrm>
            <a:off x="6274008" y="2808083"/>
            <a:ext cx="215553" cy="215553"/>
          </a:xfrm>
          <a:prstGeom prst="ellipse">
            <a:avLst/>
          </a:pr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6" name="Circle"/>
          <p:cNvSpPr/>
          <p:nvPr/>
        </p:nvSpPr>
        <p:spPr>
          <a:xfrm>
            <a:off x="6274008" y="3950039"/>
            <a:ext cx="215553" cy="215553"/>
          </a:xfrm>
          <a:prstGeom prst="ellipse">
            <a:avLst/>
          </a:pr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7" name="Circle"/>
          <p:cNvSpPr/>
          <p:nvPr/>
        </p:nvSpPr>
        <p:spPr>
          <a:xfrm>
            <a:off x="5863178" y="5091191"/>
            <a:ext cx="215553" cy="215553"/>
          </a:xfrm>
          <a:prstGeom prst="ellipse">
            <a:avLst/>
          </a:pr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sp>
        <p:nvSpPr>
          <p:cNvPr id="8" name="© National Telecom All Rights Reserved"/>
          <p:cNvSpPr txBox="1"/>
          <p:nvPr/>
        </p:nvSpPr>
        <p:spPr>
          <a:xfrm>
            <a:off x="9980814" y="6579788"/>
            <a:ext cx="158821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latin typeface="NT Regular"/>
                <a:ea typeface="NT Regular"/>
                <a:cs typeface="NT Regular"/>
                <a:sym typeface="NT Regular"/>
              </a:defRPr>
            </a:lvl1pPr>
          </a:lstStyle>
          <a:p>
            <a:r>
              <a:t>© National Telecom All Rights Reserved</a:t>
            </a:r>
          </a:p>
        </p:txBody>
      </p:sp>
      <p:sp>
        <p:nvSpPr>
          <p:cNvPr id="9" name="Rounded Rectangle"/>
          <p:cNvSpPr/>
          <p:nvPr/>
        </p:nvSpPr>
        <p:spPr>
          <a:xfrm rot="10800000">
            <a:off x="11786427" y="6507495"/>
            <a:ext cx="171221" cy="1603216"/>
          </a:xfrm>
          <a:prstGeom prst="roundRect">
            <a:avLst>
              <a:gd name="adj" fmla="val 50000"/>
            </a:avLst>
          </a:prstGeom>
          <a:solidFill>
            <a:srgbClr val="FFE511"/>
          </a:solidFill>
          <a:ln w="12700">
            <a:miter lim="400000"/>
          </a:ln>
        </p:spPr>
        <p:txBody>
          <a:bodyPr lIns="45719" rIns="45719" anchor="ctr"/>
          <a:lstStyle/>
          <a:p>
            <a:pPr defTabSz="412750">
              <a:defRPr sz="1600">
                <a:solidFill>
                  <a:srgbClr val="FFFFFF"/>
                </a:solidFill>
                <a:latin typeface="Helvetica Neue Medium"/>
                <a:ea typeface="Helvetica Neue Medium"/>
                <a:cs typeface="Helvetica Neue Medium"/>
                <a:sym typeface="Helvetica Neue Medium"/>
              </a:defRPr>
            </a:pPr>
            <a:endParaRPr/>
          </a:p>
        </p:txBody>
      </p:sp>
      <p:pic>
        <p:nvPicPr>
          <p:cNvPr id="10" name="Image" descr="Image"/>
          <p:cNvPicPr>
            <a:picLocks noChangeAspect="1"/>
          </p:cNvPicPr>
          <p:nvPr/>
        </p:nvPicPr>
        <p:blipFill>
          <a:blip r:embed="rId15">
            <a:extLst/>
          </a:blip>
          <a:stretch>
            <a:fillRect/>
          </a:stretch>
        </p:blipFill>
        <p:spPr>
          <a:xfrm>
            <a:off x="150562" y="6446437"/>
            <a:ext cx="793460" cy="317502"/>
          </a:xfrm>
          <a:prstGeom prst="rect">
            <a:avLst/>
          </a:prstGeom>
          <a:ln w="12700">
            <a:miter lim="400000"/>
          </a:ln>
        </p:spPr>
      </p:pic>
      <p:sp>
        <p:nvSpPr>
          <p:cNvPr id="11" name="TextBox 15"/>
          <p:cNvSpPr txBox="1"/>
          <p:nvPr/>
        </p:nvSpPr>
        <p:spPr>
          <a:xfrm>
            <a:off x="6475095" y="1171575"/>
            <a:ext cx="4051935" cy="904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NT Bold"/>
                <a:ea typeface="NT Bold"/>
                <a:cs typeface="NT Bold"/>
                <a:sym typeface="NT Bold"/>
              </a:defRPr>
            </a:pPr>
            <a:r>
              <a:t>Vestibulum semper eros et laoreet blandit.</a:t>
            </a:r>
          </a:p>
          <a:p>
            <a:pPr>
              <a:defRPr sz="1400">
                <a:latin typeface="NT Regular"/>
                <a:ea typeface="NT Regular"/>
                <a:cs typeface="NT Regular"/>
                <a:sym typeface="NT Regular"/>
              </a:defRPr>
            </a:pPr>
            <a:r>
              <a:t>Lorem ipsum dolor sit amet, consectetur adipiscing elit. Suspendisse ut laoreet magna. Donec urna ipsum, tempor sed pellentesque sit amet, elementum at</a:t>
            </a:r>
          </a:p>
        </p:txBody>
      </p:sp>
      <p:sp>
        <p:nvSpPr>
          <p:cNvPr id="12" name="TextBox 16"/>
          <p:cNvSpPr txBox="1"/>
          <p:nvPr/>
        </p:nvSpPr>
        <p:spPr>
          <a:xfrm>
            <a:off x="6779894" y="2343150"/>
            <a:ext cx="4051936" cy="904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NT Bold"/>
                <a:ea typeface="NT Bold"/>
                <a:cs typeface="NT Bold"/>
                <a:sym typeface="NT Bold"/>
              </a:defRPr>
            </a:pPr>
            <a:r>
              <a:t>Vestibulum semper eros et laoreet blandit.</a:t>
            </a:r>
          </a:p>
          <a:p>
            <a:pPr>
              <a:defRPr sz="1400">
                <a:latin typeface="NT Regular"/>
                <a:ea typeface="NT Regular"/>
                <a:cs typeface="NT Regular"/>
                <a:sym typeface="NT Regular"/>
              </a:defRPr>
            </a:pPr>
            <a:r>
              <a:t>Lorem ipsum dolor sit amet, consectetur adipiscing elit. Suspendisse ut laoreet magna. Donec urna ipsum, tempor sed pellentesque sit amet, elementum at</a:t>
            </a:r>
          </a:p>
        </p:txBody>
      </p:sp>
      <p:sp>
        <p:nvSpPr>
          <p:cNvPr id="13" name="TextBox 17"/>
          <p:cNvSpPr txBox="1"/>
          <p:nvPr/>
        </p:nvSpPr>
        <p:spPr>
          <a:xfrm>
            <a:off x="6808469" y="3552825"/>
            <a:ext cx="4051936" cy="904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NT Bold"/>
                <a:ea typeface="NT Bold"/>
                <a:cs typeface="NT Bold"/>
                <a:sym typeface="NT Bold"/>
              </a:defRPr>
            </a:pPr>
            <a:r>
              <a:t>Vestibulum semper eros et laoreet blandit.</a:t>
            </a:r>
          </a:p>
          <a:p>
            <a:pPr>
              <a:defRPr sz="1400">
                <a:latin typeface="NT Regular"/>
                <a:ea typeface="NT Regular"/>
                <a:cs typeface="NT Regular"/>
                <a:sym typeface="NT Regular"/>
              </a:defRPr>
            </a:pPr>
            <a:r>
              <a:t>Lorem ipsum dolor sit amet, consectetur adipiscing elit. Suspendisse ut laoreet magna. Donec urna ipsum, tempor sed pellentesque sit amet, elementum at</a:t>
            </a:r>
          </a:p>
        </p:txBody>
      </p:sp>
      <p:sp>
        <p:nvSpPr>
          <p:cNvPr id="14" name="TextBox 18"/>
          <p:cNvSpPr txBox="1"/>
          <p:nvPr/>
        </p:nvSpPr>
        <p:spPr>
          <a:xfrm>
            <a:off x="6484620" y="4714875"/>
            <a:ext cx="4051935" cy="904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NT Bold"/>
                <a:ea typeface="NT Bold"/>
                <a:cs typeface="NT Bold"/>
                <a:sym typeface="NT Bold"/>
              </a:defRPr>
            </a:pPr>
            <a:r>
              <a:t>Vestibulum semper eros et laoreet blandit.</a:t>
            </a:r>
          </a:p>
          <a:p>
            <a:pPr>
              <a:defRPr sz="1400">
                <a:latin typeface="NT Regular"/>
                <a:ea typeface="NT Regular"/>
                <a:cs typeface="NT Regular"/>
                <a:sym typeface="NT Regular"/>
              </a:defRPr>
            </a:pPr>
            <a:r>
              <a:t>Lorem ipsum dolor sit amet, consectetur adipiscing elit. Suspendisse ut laoreet magna. Donec urna ipsum, tempor sed pellentesque sit amet, elementum at</a:t>
            </a:r>
          </a:p>
        </p:txBody>
      </p:sp>
      <p:sp>
        <p:nvSpPr>
          <p:cNvPr id="17" name="Slide Number"/>
          <p:cNvSpPr txBox="1">
            <a:spLocks noGrp="1"/>
          </p:cNvSpPr>
          <p:nvPr>
            <p:ph type="sldNum" sz="quarter" idx="2"/>
          </p:nvPr>
        </p:nvSpPr>
        <p:spPr>
          <a:xfrm>
            <a:off x="11780459" y="6512631"/>
            <a:ext cx="193295" cy="218441"/>
          </a:xfrm>
          <a:prstGeom prst="rect">
            <a:avLst/>
          </a:prstGeom>
          <a:ln w="12700">
            <a:miter lim="400000"/>
          </a:ln>
        </p:spPr>
        <p:txBody>
          <a:bodyPr wrap="none" lIns="45719" rIns="45719" anchor="ctr">
            <a:spAutoFit/>
          </a:bodyPr>
          <a:lstStyle>
            <a:lvl1pPr algn="ctr">
              <a:defRPr sz="900">
                <a:solidFill>
                  <a:srgbClr val="888888"/>
                </a:solidFill>
                <a:latin typeface="NT Regular"/>
                <a:ea typeface="NT Regular"/>
                <a:cs typeface="NT Regular"/>
                <a:sym typeface="N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 id="2147483659"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NT Regular"/>
        </a:defRPr>
      </a:lvl1pPr>
      <a:lvl2pPr marL="0" marR="0" indent="4572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NT Regular"/>
        </a:defRPr>
      </a:lvl2pPr>
      <a:lvl3pPr marL="0" marR="0" indent="9144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NT Regular"/>
        </a:defRPr>
      </a:lvl3pPr>
      <a:lvl4pPr marL="0" marR="0" indent="13716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NT Regular"/>
        </a:defRPr>
      </a:lvl4pPr>
      <a:lvl5pPr marL="0" marR="0" indent="18288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NT Regular"/>
        </a:defRPr>
      </a:lvl5pPr>
      <a:lvl6pPr marL="0" marR="0" indent="22860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NT Regular"/>
        </a:defRPr>
      </a:lvl6pPr>
      <a:lvl7pPr marL="0" marR="0" indent="27432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NT Regular"/>
        </a:defRPr>
      </a:lvl7pPr>
      <a:lvl8pPr marL="0" marR="0" indent="32004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NT Regular"/>
        </a:defRPr>
      </a:lvl8pPr>
      <a:lvl9pPr marL="0" marR="0" indent="36576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NT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 Placeholder 3"/>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endParaRPr lang="th-TH"/>
          </a:p>
        </p:txBody>
      </p:sp>
      <p:sp>
        <p:nvSpPr>
          <p:cNvPr id="4" name="Text Placeholder 3"/>
          <p:cNvSpPr>
            <a:spLocks noGrp="1"/>
          </p:cNvSpPr>
          <p:nvPr>
            <p:ph type="body" sz="half" idx="21"/>
          </p:nvPr>
        </p:nvSpPr>
        <p:spPr/>
        <p:txBody>
          <a:bodyPr/>
          <a:lstStyle/>
          <a:p>
            <a:endParaRPr lang="th-TH"/>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endParaRPr lang="th-TH"/>
          </a:p>
        </p:txBody>
      </p:sp>
    </p:spTree>
    <p:extLst>
      <p:ext uri="{BB962C8B-B14F-4D97-AF65-F5344CB8AC3E}">
        <p14:creationId xmlns:p14="http://schemas.microsoft.com/office/powerpoint/2010/main" val="35715480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endParaRPr lang="th-TH"/>
          </a:p>
        </p:txBody>
      </p:sp>
    </p:spTree>
    <p:extLst>
      <p:ext uri="{BB962C8B-B14F-4D97-AF65-F5344CB8AC3E}">
        <p14:creationId xmlns:p14="http://schemas.microsoft.com/office/powerpoint/2010/main" val="21771081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endParaRPr lang="th-TH"/>
          </a:p>
        </p:txBody>
      </p:sp>
      <p:sp>
        <p:nvSpPr>
          <p:cNvPr id="4" name="Text Placeholder 3"/>
          <p:cNvSpPr>
            <a:spLocks noGrp="1"/>
          </p:cNvSpPr>
          <p:nvPr>
            <p:ph type="body" sz="quarter" idx="21"/>
          </p:nvPr>
        </p:nvSpPr>
        <p:spPr/>
        <p:txBody>
          <a:bodyPr/>
          <a:lstStyle/>
          <a:p>
            <a:endParaRPr lang="th-TH" dirty="0"/>
          </a:p>
        </p:txBody>
      </p:sp>
      <p:sp>
        <p:nvSpPr>
          <p:cNvPr id="5" name="Text Placeholder 4"/>
          <p:cNvSpPr>
            <a:spLocks noGrp="1"/>
          </p:cNvSpPr>
          <p:nvPr>
            <p:ph type="body" sz="quarter" idx="22"/>
          </p:nvPr>
        </p:nvSpPr>
        <p:spPr/>
        <p:txBody>
          <a:bodyPr/>
          <a:lstStyle/>
          <a:p>
            <a:endParaRPr lang="th-TH" dirty="0"/>
          </a:p>
        </p:txBody>
      </p:sp>
      <p:sp>
        <p:nvSpPr>
          <p:cNvPr id="6" name="Picture Placeholder 5"/>
          <p:cNvSpPr>
            <a:spLocks noGrp="1"/>
          </p:cNvSpPr>
          <p:nvPr>
            <p:ph type="pic" sz="half" idx="23"/>
          </p:nvPr>
        </p:nvSpPr>
        <p:spPr/>
      </p:sp>
    </p:spTree>
    <p:extLst>
      <p:ext uri="{BB962C8B-B14F-4D97-AF65-F5344CB8AC3E}">
        <p14:creationId xmlns:p14="http://schemas.microsoft.com/office/powerpoint/2010/main" val="38519375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endParaRPr lang="th-TH" dirty="0"/>
          </a:p>
        </p:txBody>
      </p:sp>
      <p:sp>
        <p:nvSpPr>
          <p:cNvPr id="7" name="Text Placeholder 6"/>
          <p:cNvSpPr>
            <a:spLocks noGrp="1"/>
          </p:cNvSpPr>
          <p:nvPr>
            <p:ph type="body" sz="quarter" idx="21"/>
          </p:nvPr>
        </p:nvSpPr>
        <p:spPr/>
        <p:txBody>
          <a:bodyPr/>
          <a:lstStyle/>
          <a:p>
            <a:endParaRPr lang="th-TH"/>
          </a:p>
        </p:txBody>
      </p:sp>
    </p:spTree>
    <p:extLst>
      <p:ext uri="{BB962C8B-B14F-4D97-AF65-F5344CB8AC3E}">
        <p14:creationId xmlns:p14="http://schemas.microsoft.com/office/powerpoint/2010/main" val="11097863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endParaRPr lang="th-TH"/>
          </a:p>
        </p:txBody>
      </p:sp>
      <p:sp>
        <p:nvSpPr>
          <p:cNvPr id="4" name="Text Placeholder 3"/>
          <p:cNvSpPr>
            <a:spLocks noGrp="1"/>
          </p:cNvSpPr>
          <p:nvPr>
            <p:ph type="body" sz="half" idx="21"/>
          </p:nvPr>
        </p:nvSpPr>
        <p:spPr/>
        <p:txBody>
          <a:bodyPr/>
          <a:lstStyle/>
          <a:p>
            <a:endParaRPr lang="th-TH"/>
          </a:p>
        </p:txBody>
      </p:sp>
    </p:spTree>
    <p:extLst>
      <p:ext uri="{BB962C8B-B14F-4D97-AF65-F5344CB8AC3E}">
        <p14:creationId xmlns:p14="http://schemas.microsoft.com/office/powerpoint/2010/main" val="18565791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
          </p:nvPr>
        </p:nvSpPr>
        <p:spPr/>
        <p:txBody>
          <a:bodyPr/>
          <a:lstStyle/>
          <a:p>
            <a:endParaRPr lang="th-TH"/>
          </a:p>
        </p:txBody>
      </p:sp>
      <p:sp>
        <p:nvSpPr>
          <p:cNvPr id="16" name="Text Placeholder 15"/>
          <p:cNvSpPr>
            <a:spLocks noGrp="1"/>
          </p:cNvSpPr>
          <p:nvPr>
            <p:ph type="body" sz="quarter" idx="21"/>
          </p:nvPr>
        </p:nvSpPr>
        <p:spPr/>
        <p:txBody>
          <a:bodyPr/>
          <a:lstStyle/>
          <a:p>
            <a:endParaRPr lang="th-TH"/>
          </a:p>
        </p:txBody>
      </p:sp>
      <p:sp>
        <p:nvSpPr>
          <p:cNvPr id="17" name="Text Placeholder 16"/>
          <p:cNvSpPr>
            <a:spLocks noGrp="1"/>
          </p:cNvSpPr>
          <p:nvPr>
            <p:ph type="body" sz="quarter" idx="22"/>
          </p:nvPr>
        </p:nvSpPr>
        <p:spPr/>
        <p:txBody>
          <a:bodyPr/>
          <a:lstStyle/>
          <a:p>
            <a:endParaRPr lang="th-TH"/>
          </a:p>
        </p:txBody>
      </p:sp>
      <p:sp>
        <p:nvSpPr>
          <p:cNvPr id="18" name="Text Placeholder 17"/>
          <p:cNvSpPr>
            <a:spLocks noGrp="1"/>
          </p:cNvSpPr>
          <p:nvPr>
            <p:ph type="body" sz="quarter" idx="23"/>
          </p:nvPr>
        </p:nvSpPr>
        <p:spPr/>
        <p:txBody>
          <a:bodyPr/>
          <a:lstStyle/>
          <a:p>
            <a:endParaRPr lang="th-TH"/>
          </a:p>
        </p:txBody>
      </p:sp>
      <p:sp>
        <p:nvSpPr>
          <p:cNvPr id="19" name="Text Placeholder 18"/>
          <p:cNvSpPr>
            <a:spLocks noGrp="1"/>
          </p:cNvSpPr>
          <p:nvPr>
            <p:ph type="body" sz="quarter" idx="24"/>
          </p:nvPr>
        </p:nvSpPr>
        <p:spPr/>
        <p:txBody>
          <a:bodyPr/>
          <a:lstStyle/>
          <a:p>
            <a:endParaRPr lang="th-TH"/>
          </a:p>
        </p:txBody>
      </p:sp>
      <p:sp>
        <p:nvSpPr>
          <p:cNvPr id="20" name="Text Placeholder 19"/>
          <p:cNvSpPr>
            <a:spLocks noGrp="1"/>
          </p:cNvSpPr>
          <p:nvPr>
            <p:ph type="body" sz="quarter" idx="25"/>
          </p:nvPr>
        </p:nvSpPr>
        <p:spPr/>
        <p:txBody>
          <a:bodyPr/>
          <a:lstStyle/>
          <a:p>
            <a:endParaRPr lang="th-TH"/>
          </a:p>
        </p:txBody>
      </p:sp>
      <p:sp>
        <p:nvSpPr>
          <p:cNvPr id="21" name="Text Placeholder 20"/>
          <p:cNvSpPr>
            <a:spLocks noGrp="1"/>
          </p:cNvSpPr>
          <p:nvPr>
            <p:ph type="body" sz="quarter" idx="26"/>
          </p:nvPr>
        </p:nvSpPr>
        <p:spPr/>
        <p:txBody>
          <a:bodyPr/>
          <a:lstStyle/>
          <a:p>
            <a:endParaRPr lang="th-TH"/>
          </a:p>
        </p:txBody>
      </p:sp>
      <p:sp>
        <p:nvSpPr>
          <p:cNvPr id="22" name="Text Placeholder 21"/>
          <p:cNvSpPr>
            <a:spLocks noGrp="1"/>
          </p:cNvSpPr>
          <p:nvPr>
            <p:ph type="body" sz="quarter" idx="27"/>
          </p:nvPr>
        </p:nvSpPr>
        <p:spPr/>
        <p:txBody>
          <a:bodyPr/>
          <a:lstStyle/>
          <a:p>
            <a:endParaRPr lang="th-TH"/>
          </a:p>
        </p:txBody>
      </p:sp>
      <p:sp>
        <p:nvSpPr>
          <p:cNvPr id="23" name="Text Placeholder 22"/>
          <p:cNvSpPr>
            <a:spLocks noGrp="1"/>
          </p:cNvSpPr>
          <p:nvPr>
            <p:ph type="body" sz="quarter" idx="28"/>
          </p:nvPr>
        </p:nvSpPr>
        <p:spPr/>
        <p:txBody>
          <a:bodyPr/>
          <a:lstStyle/>
          <a:p>
            <a:endParaRPr lang="th-TH"/>
          </a:p>
        </p:txBody>
      </p:sp>
      <p:sp>
        <p:nvSpPr>
          <p:cNvPr id="24" name="Text Placeholder 23"/>
          <p:cNvSpPr>
            <a:spLocks noGrp="1"/>
          </p:cNvSpPr>
          <p:nvPr>
            <p:ph type="body" sz="quarter" idx="29"/>
          </p:nvPr>
        </p:nvSpPr>
        <p:spPr/>
        <p:txBody>
          <a:bodyPr/>
          <a:lstStyle/>
          <a:p>
            <a:endParaRPr lang="th-TH"/>
          </a:p>
        </p:txBody>
      </p:sp>
    </p:spTree>
    <p:extLst>
      <p:ext uri="{BB962C8B-B14F-4D97-AF65-F5344CB8AC3E}">
        <p14:creationId xmlns:p14="http://schemas.microsoft.com/office/powerpoint/2010/main" val="4907505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endParaRPr lang="th-TH"/>
          </a:p>
        </p:txBody>
      </p:sp>
    </p:spTree>
    <p:extLst>
      <p:ext uri="{BB962C8B-B14F-4D97-AF65-F5344CB8AC3E}">
        <p14:creationId xmlns:p14="http://schemas.microsoft.com/office/powerpoint/2010/main" val="15329418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endParaRPr lang="th-TH"/>
          </a:p>
        </p:txBody>
      </p:sp>
      <p:sp>
        <p:nvSpPr>
          <p:cNvPr id="4" name="Text Placeholder 3"/>
          <p:cNvSpPr>
            <a:spLocks noGrp="1"/>
          </p:cNvSpPr>
          <p:nvPr>
            <p:ph type="body" sz="half" idx="21"/>
          </p:nvPr>
        </p:nvSpPr>
        <p:spPr/>
        <p:txBody>
          <a:bodyPr/>
          <a:lstStyle/>
          <a:p>
            <a:endParaRPr lang="th-TH"/>
          </a:p>
        </p:txBody>
      </p:sp>
    </p:spTree>
    <p:extLst>
      <p:ext uri="{BB962C8B-B14F-4D97-AF65-F5344CB8AC3E}">
        <p14:creationId xmlns:p14="http://schemas.microsoft.com/office/powerpoint/2010/main" val="404396208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TotalTime>
  <Words>0</Words>
  <Application>Microsoft Office PowerPoint</Application>
  <PresentationFormat>Widescreen</PresentationFormat>
  <Paragraphs>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 Neue Medium</vt:lpstr>
      <vt:lpstr>NT Bold</vt:lpstr>
      <vt:lpstr>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11</cp:revision>
  <dcterms:modified xsi:type="dcterms:W3CDTF">2021-08-05T10:13:42Z</dcterms:modified>
</cp:coreProperties>
</file>